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73" r:id="rId2"/>
    <p:sldId id="260" r:id="rId3"/>
    <p:sldId id="263" r:id="rId4"/>
    <p:sldId id="264" r:id="rId5"/>
    <p:sldId id="2326" r:id="rId6"/>
    <p:sldId id="265" r:id="rId7"/>
    <p:sldId id="2333" r:id="rId8"/>
    <p:sldId id="272" r:id="rId9"/>
    <p:sldId id="2334" r:id="rId10"/>
    <p:sldId id="275" r:id="rId11"/>
    <p:sldId id="274" r:id="rId12"/>
    <p:sldId id="270" r:id="rId13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rt" id="{E6AF951C-511F-4A09-BACD-FDB3604D5503}">
          <p14:sldIdLst>
            <p14:sldId id="273"/>
            <p14:sldId id="260"/>
          </p14:sldIdLst>
        </p14:section>
        <p14:section name="Hauptteil" id="{1B417762-CC78-4D36-B4F6-35FF7BCDF09F}">
          <p14:sldIdLst>
            <p14:sldId id="263"/>
            <p14:sldId id="264"/>
            <p14:sldId id="2326"/>
            <p14:sldId id="265"/>
            <p14:sldId id="2333"/>
            <p14:sldId id="272"/>
            <p14:sldId id="2334"/>
          </p14:sldIdLst>
        </p14:section>
        <p14:section name="Ende" id="{8B55C710-66E2-4B7D-AC2F-FDE845A2CE62}">
          <p14:sldIdLst>
            <p14:sldId id="275"/>
            <p14:sldId id="274"/>
          </p14:sldIdLst>
        </p14:section>
        <p14:section name="Vorláge" id="{E6FE39AA-632C-4EE1-B2B1-C3AAD659F2D2}">
          <p14:sldIdLst>
            <p14:sldId id="27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7E58B77-3E92-450B-8717-41CDA406BD2F}" v="321" dt="2023-12-12T14:57:24.884"/>
    <p1510:client id="{3286A746-498C-4901-BB6C-40E884AEBCB0}" v="1611" dt="2023-12-12T15:25:14.257"/>
    <p1510:client id="{41414CD1-D07E-4EAB-967C-6E7A99479831}" v="942" dt="2023-12-12T15:25:32.304"/>
    <p1510:client id="{677D7B84-6D3B-43B4-B46B-AC320D9D0B60}" v="1745" dt="2023-12-12T15:26:41.41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339" autoAdjust="0"/>
    <p:restoredTop sz="82742" autoAdjust="0"/>
  </p:normalViewPr>
  <p:slideViewPr>
    <p:cSldViewPr snapToGrid="0">
      <p:cViewPr varScale="1">
        <p:scale>
          <a:sx n="57" d="100"/>
          <a:sy n="57" d="100"/>
        </p:scale>
        <p:origin x="53" y="307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73F536-ECE3-4C63-A350-0DFA59ECAB19}" type="datetimeFigureOut">
              <a:rPr lang="de-DE" smtClean="0"/>
              <a:t>13.06.2024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C5305A-7B15-4406-84A7-86234706F42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524026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Benutzt für Videospielmuster und </a:t>
            </a:r>
            <a:r>
              <a:rPr lang="de-DE" err="1"/>
              <a:t>Videospielengine</a:t>
            </a:r>
            <a:endParaRPr lang="de-DE"/>
          </a:p>
          <a:p>
            <a:r>
              <a:rPr lang="de-DE"/>
              <a:t>-&gt; Bietet sich an da Java swing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C5305A-7B15-4406-84A7-86234706F423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148475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Java OpenGL ist geplant aber noch nicht aktiv benutzt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C5305A-7B15-4406-84A7-86234706F423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798189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Java OpenGL ist geplant aber noch nicht aktiv benutzt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C5305A-7B15-4406-84A7-86234706F423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773001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Java OpenGL ist geplant aber noch nicht aktiv benutzt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C5305A-7B15-4406-84A7-86234706F423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727807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CB5E61-1928-1CFE-8B26-E6C5249A32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C0BE90F-6ED3-7878-8797-559C184529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5DC9264-5F0D-AA39-90DC-53DC746696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4E2E9-6FFD-4B7B-BE32-A32AF969D90D}" type="datetime1">
              <a:rPr lang="de-DE" smtClean="0"/>
              <a:t>13.06.2024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03F7360-3916-8AD3-B856-033BFAF87B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9279716-DDB5-0B03-F7AC-9992FA56C4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DEA96-3355-4090-803C-3A5A3CE7126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047265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76680E-DF6C-824A-FB2C-DDE3E0E1B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C1533B2F-A445-A85E-6FCC-09DB623937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9ABB9A9-587B-CBB3-055B-62DD711593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E1AF5-E60E-40A3-94FE-756573EB1D48}" type="datetime1">
              <a:rPr lang="de-DE" smtClean="0"/>
              <a:t>13.06.2024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4CE97CE-E721-8952-34EB-1847A2E085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E493E38-C761-8464-A0EB-5CEB3244BE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DEA96-3355-4090-803C-3A5A3CE7126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513585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97ACCAF4-8752-C404-EB31-BA9B2CD8BBF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18165A8B-7ABC-1964-5F63-DE981C265D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FF3AFC6-8119-F4CD-B48F-2DAB3A643C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0F407-858A-490A-8D91-894D3D43C803}" type="datetime1">
              <a:rPr lang="de-DE" smtClean="0"/>
              <a:t>13.06.2024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9A31147-D841-079B-C7E6-7859BBE763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C79217B-C2A9-302B-3CF4-92932FC64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DEA96-3355-4090-803C-3A5A3CE7126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249988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74361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E78F113-50E8-41E2-5839-4D8FF16FC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4FDF1B5-F9FD-DC80-7813-53C8CF8E6B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682C52A-965E-0F86-488D-8750EB324C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EAC35-4D10-4595-A658-EC9FEDAA9217}" type="datetime1">
              <a:rPr lang="de-DE" smtClean="0"/>
              <a:t>13.06.2024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06E4AB3-1138-42F3-6EF2-01D1C58F6C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F7F3FEA-212C-BFE4-8766-297FBE0F26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DEA96-3355-4090-803C-3A5A3CE7126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605381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317B68F-5338-EFE3-7ECA-E8FEAC7168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89FA1ED-BE0B-A6FE-5217-CD75049DEB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98BABEA-553E-0851-E747-1C70B92D7D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E59237C-BCC4-04AE-B6B2-E7F561FDF2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408BE-F450-4219-8213-6AA12F623CEB}" type="datetime1">
              <a:rPr lang="de-DE" smtClean="0"/>
              <a:t>13.06.2024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666D3BA-9B3C-2013-B7FB-2A0E8719F3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9086E26-9907-1DAC-D2E0-6929CC7D81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DEA96-3355-4090-803C-3A5A3CE7126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489560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FDD142-3AC2-75F1-0FBB-02C0664F1C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BDECCCF-B85D-8761-A4F7-7CF9BD8A7E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DD65FF54-3555-7A2B-FFF9-16A6FDA7E1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4AA24DD2-83D6-B23D-C4C4-8CDA5AB33DD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EAD44BF0-563E-9B3D-6E7E-FB86B4F54B2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C9CC4C07-6AD2-1E6C-C4B3-E6DB38B658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F0C0B-577B-41FF-83E8-19F14E2C761E}" type="datetime1">
              <a:rPr lang="de-DE" smtClean="0"/>
              <a:t>13.06.2024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2DC06143-9EFA-1373-BA3F-F51E1A60D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04E1E6D4-8C3F-053A-C63C-78ED9C9979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DEA96-3355-4090-803C-3A5A3CE7126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537232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3920EA-444C-E380-936E-B141EC6D51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34F472A-DD06-516A-E415-7FC16FFC3B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68064-7910-4CA9-B92E-B3C606B0AB6D}" type="datetime1">
              <a:rPr lang="de-DE" smtClean="0"/>
              <a:t>13.06.2024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CFE8FE7-60BC-88E7-A56D-B3BADABF0E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2BBAB9A-BE4E-EA1A-8B1C-845D0DB17A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DEA96-3355-4090-803C-3A5A3CE7126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627049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F1F8885B-EA92-942E-C771-845D9519CF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8D32F-5C62-4AEB-9BDC-128A8F5307E8}" type="datetime1">
              <a:rPr lang="de-DE" smtClean="0"/>
              <a:t>13.06.2024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E422655-2304-713B-2E1E-DEB316DCCD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5C2B023-2393-FCCC-17B4-E5BC9BAC4F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DEA96-3355-4090-803C-3A5A3CE7126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588127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6C367D-4F4F-FADF-3F24-944614799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2636C15-A5BC-47F1-77B0-83C01E468D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5380947C-1ECE-CFDB-CA12-83E92F5531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29C691E-BF86-84C9-A4FA-8BF1A34AA4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A5662C-4639-49CF-B87B-A095304BB28D}" type="datetime1">
              <a:rPr lang="de-DE" smtClean="0"/>
              <a:t>13.06.2024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5409024-949F-AB08-6D5A-06C26F2804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B65938A-C36E-0453-B895-501758429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DEA96-3355-4090-803C-3A5A3CE7126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69222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509F101-C171-6AC6-2134-2E3682DE63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D1E7D2BF-A84E-7B01-2670-79F118FE42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28219F7-9987-C4C6-9B14-30E10E8C2A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D39A889-CC1A-E2C5-942A-E9F8702A0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F0369-109C-40FA-B614-89F2945A784E}" type="datetime1">
              <a:rPr lang="de-DE" smtClean="0"/>
              <a:t>13.06.2024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B04467D-792C-40C6-813A-F4A34BD906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1C9D872-6815-6A82-7C57-6FC9941ED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DEA96-3355-4090-803C-3A5A3CE7126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286363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79A93138-76C8-6C82-5644-228E20213C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496056C-6416-32C6-B237-06F105E699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0AE4079-D470-7BE3-42CC-9F86AF2A39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391DE1-45F1-4CF4-92CA-05A2F8230251}" type="datetime1">
              <a:rPr lang="de-DE" smtClean="0"/>
              <a:t>13.06.2024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3624261-0BDE-AE0B-A8F7-63A97525FB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3CBDF7D-A9F2-A661-4510-1CE8CD24A8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1DEA96-3355-4090-803C-3A5A3CE7126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559108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microsoft.com/office/2007/relationships/hdphoto" Target="../media/hdphoto3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hristian-2003/CrInGE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users/Christian-2003/projects/2/" TargetMode="External"/><Relationship Id="rId4" Type="http://schemas.openxmlformats.org/officeDocument/2006/relationships/hyperlink" Target="https://github.com/Christian-2003/CrInGE/discussions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Programming code | My Love for Learning">
            <a:extLst>
              <a:ext uri="{FF2B5EF4-FFF2-40B4-BE49-F238E27FC236}">
                <a16:creationId xmlns:a16="http://schemas.microsoft.com/office/drawing/2014/main" id="{9AA9D581-BC5B-9F16-9FD5-4AE7ADB6AC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767" y="-16141"/>
            <a:ext cx="11007914" cy="6874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F91FA84D-E897-44C5-2762-576388EA88D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sz="8000" dirty="0">
                <a:solidFill>
                  <a:srgbClr val="FF0000"/>
                </a:solidFill>
              </a:rPr>
              <a:t>CRINGE</a:t>
            </a:r>
            <a:r>
              <a:rPr lang="de-DE" dirty="0">
                <a:solidFill>
                  <a:srgbClr val="FF0000"/>
                </a:solidFill>
              </a:rPr>
              <a:t>  </a:t>
            </a:r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238B8B7E-8813-CBE5-35EA-7381647FFA09}"/>
              </a:ext>
            </a:extLst>
          </p:cNvPr>
          <p:cNvGrpSpPr/>
          <p:nvPr/>
        </p:nvGrpSpPr>
        <p:grpSpPr>
          <a:xfrm>
            <a:off x="2777027" y="1385888"/>
            <a:ext cx="6028127" cy="4432300"/>
            <a:chOff x="2804584" y="1625600"/>
            <a:chExt cx="6028127" cy="4432300"/>
          </a:xfrm>
        </p:grpSpPr>
        <p:sp>
          <p:nvSpPr>
            <p:cNvPr id="6" name="AutoShape 2">
              <a:extLst>
                <a:ext uri="{FF2B5EF4-FFF2-40B4-BE49-F238E27FC236}">
                  <a16:creationId xmlns:a16="http://schemas.microsoft.com/office/drawing/2014/main" id="{5756F25B-AE49-7A30-A4BE-3F61DC6A58B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460074">
              <a:off x="2804584" y="1625600"/>
              <a:ext cx="6028127" cy="3260724"/>
            </a:xfrm>
            <a:prstGeom prst="roundRect">
              <a:avLst>
                <a:gd name="adj" fmla="val 5921"/>
              </a:avLst>
            </a:prstGeom>
            <a:blipFill dpi="0" rotWithShape="0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LightScreen/>
                        </a14:imgEffect>
                      </a14:imgLayer>
                    </a14:imgProps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/>
            <a:scene3d>
              <a:camera prst="perspectiveContrastingLeftFacing"/>
              <a:lightRig rig="threePt" dir="t"/>
            </a:scene3d>
            <a:sp3d>
              <a:bevelT/>
              <a:bevelB prst="relaxedInset"/>
            </a:sp3d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000000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pic>
          <p:nvPicPr>
            <p:cNvPr id="7" name="Grafik 6" descr="Frustrierter Kundendienstmitarbeiter">
              <a:extLst>
                <a:ext uri="{FF2B5EF4-FFF2-40B4-BE49-F238E27FC236}">
                  <a16:creationId xmlns:a16="http://schemas.microsoft.com/office/drawing/2014/main" id="{A8C32CC8-9C87-4377-6ECA-9315B552FE1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80036">
              <a:off x="6000442" y="4457700"/>
              <a:ext cx="1609606" cy="1600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57882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1C775BC8-783A-16AF-9F6E-3C169F1D1926}"/>
              </a:ext>
            </a:extLst>
          </p:cNvPr>
          <p:cNvGrpSpPr/>
          <p:nvPr/>
        </p:nvGrpSpPr>
        <p:grpSpPr>
          <a:xfrm>
            <a:off x="500986" y="1464701"/>
            <a:ext cx="9685077" cy="584775"/>
            <a:chOff x="500986" y="1464701"/>
            <a:chExt cx="9685077" cy="584775"/>
          </a:xfrm>
        </p:grpSpPr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DF006934-84D9-9F13-694A-913143912E30}"/>
                </a:ext>
              </a:extLst>
            </p:cNvPr>
            <p:cNvSpPr txBox="1"/>
            <p:nvPr/>
          </p:nvSpPr>
          <p:spPr>
            <a:xfrm>
              <a:off x="500986" y="1464701"/>
              <a:ext cx="9685077" cy="584775"/>
            </a:xfrm>
            <a:prstGeom prst="rect">
              <a:avLst/>
            </a:prstGeom>
            <a:noFill/>
            <a:ln w="12700" cmpd="dbl">
              <a:noFill/>
              <a:prstDash val="solid"/>
            </a:ln>
          </p:spPr>
          <p:txBody>
            <a:bodyPr wrap="square" rtlCol="0" anchor="b">
              <a:spAutoFit/>
            </a:bodyPr>
            <a:lstStyle/>
            <a:p>
              <a:r>
                <a:rPr lang="de-DE" sz="3200" b="1" dirty="0">
                  <a:latin typeface="Aptos7"/>
                </a:rPr>
                <a:t>Vielen Dank für eure Aufmerksamkeit</a:t>
              </a:r>
              <a:endParaRPr lang="de-DE" b="1" dirty="0">
                <a:latin typeface="Aptos7"/>
              </a:endParaRPr>
            </a:p>
          </p:txBody>
        </p:sp>
        <p:cxnSp>
          <p:nvCxnSpPr>
            <p:cNvPr id="18" name="Gerader Verbinder 17">
              <a:extLst>
                <a:ext uri="{FF2B5EF4-FFF2-40B4-BE49-F238E27FC236}">
                  <a16:creationId xmlns:a16="http://schemas.microsoft.com/office/drawing/2014/main" id="{AC47C43F-D24E-FD54-8EF2-8460A3080E64}"/>
                </a:ext>
              </a:extLst>
            </p:cNvPr>
            <p:cNvCxnSpPr/>
            <p:nvPr/>
          </p:nvCxnSpPr>
          <p:spPr>
            <a:xfrm>
              <a:off x="590550" y="1935176"/>
              <a:ext cx="9505950" cy="0"/>
            </a:xfrm>
            <a:prstGeom prst="line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B9D22B59-1A76-69CF-4F2E-C686B7AD1801}"/>
              </a:ext>
            </a:extLst>
          </p:cNvPr>
          <p:cNvGrpSpPr/>
          <p:nvPr/>
        </p:nvGrpSpPr>
        <p:grpSpPr>
          <a:xfrm>
            <a:off x="5453352" y="1676300"/>
            <a:ext cx="4254505" cy="6049020"/>
            <a:chOff x="5453352" y="1676300"/>
            <a:chExt cx="4254505" cy="6049020"/>
          </a:xfrm>
        </p:grpSpPr>
        <p:pic>
          <p:nvPicPr>
            <p:cNvPr id="10" name="Grafik 9" descr="Arzt hält ein Schild">
              <a:extLst>
                <a:ext uri="{FF2B5EF4-FFF2-40B4-BE49-F238E27FC236}">
                  <a16:creationId xmlns:a16="http://schemas.microsoft.com/office/drawing/2014/main" id="{21AEBA7A-0A9E-9E87-5AB3-E76FCB9B9F3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53352" y="1676300"/>
              <a:ext cx="4254505" cy="6049020"/>
            </a:xfrm>
            <a:prstGeom prst="rect">
              <a:avLst/>
            </a:prstGeom>
          </p:spPr>
        </p:pic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2EC31C3E-A9A1-EE2F-89CF-6F5570740AB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667" b="93778" l="6667" r="95111">
                          <a14:foregroundMark x1="6667" y1="46667" x2="48000" y2="54222"/>
                          <a14:foregroundMark x1="48000" y1="54222" x2="51111" y2="20444"/>
                          <a14:foregroundMark x1="44889" y1="12444" x2="84889" y2="37778"/>
                          <a14:foregroundMark x1="84889" y1="37778" x2="86667" y2="57778"/>
                          <a14:foregroundMark x1="86667" y1="57778" x2="56444" y2="92000"/>
                          <a14:foregroundMark x1="56444" y1="92000" x2="55111" y2="92444"/>
                          <a14:foregroundMark x1="19556" y1="32000" x2="67556" y2="77778"/>
                          <a14:foregroundMark x1="41778" y1="76444" x2="67556" y2="57778"/>
                          <a14:foregroundMark x1="74222" y1="66222" x2="75556" y2="47111"/>
                          <a14:foregroundMark x1="31556" y1="26667" x2="66222" y2="32889"/>
                          <a14:foregroundMark x1="66222" y1="32889" x2="67111" y2="31556"/>
                          <a14:foregroundMark x1="92000" y1="45333" x2="92000" y2="45333"/>
                          <a14:foregroundMark x1="93333" y1="55111" x2="93333" y2="55111"/>
                          <a14:foregroundMark x1="67556" y1="60444" x2="60889" y2="61333"/>
                          <a14:foregroundMark x1="62222" y1="69778" x2="40000" y2="64889"/>
                          <a14:foregroundMark x1="40000" y1="64889" x2="18667" y2="53333"/>
                          <a14:foregroundMark x1="18667" y1="53333" x2="17778" y2="51111"/>
                          <a14:foregroundMark x1="45333" y1="60444" x2="69778" y2="68889"/>
                          <a14:foregroundMark x1="38667" y1="69778" x2="38667" y2="69778"/>
                          <a14:foregroundMark x1="50222" y1="93778" x2="50222" y2="93778"/>
                          <a14:foregroundMark x1="46222" y1="10222" x2="46222" y2="10222"/>
                          <a14:foregroundMark x1="48000" y1="7556" x2="48000" y2="7556"/>
                          <a14:foregroundMark x1="49333" y1="7111" x2="49333" y2="7111"/>
                          <a14:foregroundMark x1="34222" y1="28889" x2="34222" y2="28889"/>
                          <a14:foregroundMark x1="35111" y1="16000" x2="37778" y2="36444"/>
                          <a14:foregroundMark x1="37778" y1="36444" x2="31111" y2="61778"/>
                          <a14:foregroundMark x1="31111" y1="61778" x2="32000" y2="76889"/>
                          <a14:foregroundMark x1="32000" y1="26222" x2="24444" y2="42222"/>
                          <a14:foregroundMark x1="24444" y1="42222" x2="24000" y2="63556"/>
                          <a14:foregroundMark x1="24000" y1="63556" x2="25333" y2="65778"/>
                          <a14:foregroundMark x1="92889" y1="54222" x2="92889" y2="54222"/>
                          <a14:foregroundMark x1="95111" y1="53333" x2="95111" y2="533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6000" y="3037839"/>
              <a:ext cx="2053199" cy="20531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" name="Rechteck 3">
            <a:extLst>
              <a:ext uri="{FF2B5EF4-FFF2-40B4-BE49-F238E27FC236}">
                <a16:creationId xmlns:a16="http://schemas.microsoft.com/office/drawing/2014/main" id="{4C7DCE33-1FEB-13A0-1612-1B38A9A49078}"/>
              </a:ext>
            </a:extLst>
          </p:cNvPr>
          <p:cNvSpPr/>
          <p:nvPr/>
        </p:nvSpPr>
        <p:spPr>
          <a:xfrm rot="21423447">
            <a:off x="-127133" y="-571297"/>
            <a:ext cx="12345131" cy="172026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ED15BF65-B375-F71A-2EDC-84788B2C1B5F}"/>
              </a:ext>
            </a:extLst>
          </p:cNvPr>
          <p:cNvSpPr txBox="1"/>
          <p:nvPr/>
        </p:nvSpPr>
        <p:spPr>
          <a:xfrm>
            <a:off x="1259334" y="187532"/>
            <a:ext cx="38972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b="1" err="1">
                <a:latin typeface="Aptos7"/>
              </a:rPr>
              <a:t>CrInGE</a:t>
            </a:r>
            <a:endParaRPr lang="de-DE" sz="2800" b="1">
              <a:latin typeface="Aptos7"/>
            </a:endParaRPr>
          </a:p>
          <a:p>
            <a:r>
              <a:rPr lang="de-DE" u="sng" err="1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C</a:t>
            </a:r>
            <a:r>
              <a:rPr lang="de-DE" err="1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ompute</a:t>
            </a:r>
            <a:r>
              <a:rPr lang="de-DE" u="sng" err="1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r</a:t>
            </a:r>
            <a:r>
              <a:rPr lang="de-DE" err="1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ized</a:t>
            </a:r>
            <a:r>
              <a:rPr lang="de-DE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 </a:t>
            </a:r>
            <a:r>
              <a:rPr lang="de-DE" u="sng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In</a:t>
            </a:r>
            <a:r>
              <a:rPr lang="de-DE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tegrated </a:t>
            </a:r>
            <a:r>
              <a:rPr lang="de-DE" u="sng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G</a:t>
            </a:r>
            <a:r>
              <a:rPr lang="de-DE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ame </a:t>
            </a:r>
            <a:r>
              <a:rPr lang="de-DE" u="sng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E</a:t>
            </a:r>
            <a:r>
              <a:rPr lang="de-DE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ngine</a:t>
            </a:r>
          </a:p>
        </p:txBody>
      </p:sp>
      <p:sp>
        <p:nvSpPr>
          <p:cNvPr id="7" name="AutoShape 2">
            <a:extLst>
              <a:ext uri="{FF2B5EF4-FFF2-40B4-BE49-F238E27FC236}">
                <a16:creationId xmlns:a16="http://schemas.microsoft.com/office/drawing/2014/main" id="{B58BEAF3-0E2A-ABD0-42EB-8354F41A4B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4035" y="288835"/>
            <a:ext cx="720725" cy="720725"/>
          </a:xfrm>
          <a:prstGeom prst="roundRect">
            <a:avLst>
              <a:gd name="adj" fmla="val 5921"/>
            </a:avLst>
          </a:prstGeom>
          <a:blipFill dpi="0" rotWithShape="0">
            <a:blip r:embed="rId5"/>
            <a:srcRect/>
            <a:stretch>
              <a:fillRect/>
            </a:stretch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796C3AEA-AC17-8571-2124-3529149DC302}"/>
              </a:ext>
            </a:extLst>
          </p:cNvPr>
          <p:cNvSpPr/>
          <p:nvPr/>
        </p:nvSpPr>
        <p:spPr>
          <a:xfrm rot="21423447">
            <a:off x="-104208" y="6220541"/>
            <a:ext cx="12403460" cy="98739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6BDA0EF9-77A3-96AF-248B-C7532D16CA84}"/>
              </a:ext>
            </a:extLst>
          </p:cNvPr>
          <p:cNvSpPr txBox="1"/>
          <p:nvPr/>
        </p:nvSpPr>
        <p:spPr>
          <a:xfrm>
            <a:off x="1619992" y="3679717"/>
            <a:ext cx="1057200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400">
                <a:latin typeface="Aptos7"/>
              </a:rPr>
              <a:t>Fragen?</a:t>
            </a:r>
          </a:p>
        </p:txBody>
      </p:sp>
      <p:sp>
        <p:nvSpPr>
          <p:cNvPr id="23" name="Foliennummernplatzhalter 22">
            <a:extLst>
              <a:ext uri="{FF2B5EF4-FFF2-40B4-BE49-F238E27FC236}">
                <a16:creationId xmlns:a16="http://schemas.microsoft.com/office/drawing/2014/main" id="{0A84C1F3-6736-4543-69D1-6155338B87C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61DEA96-3355-4090-803C-3A5A3CE7126E}" type="slidenum">
              <a:rPr lang="de-DE" sz="1800" smtClean="0">
                <a:latin typeface="Aptos7"/>
              </a:rPr>
              <a:t>10</a:t>
            </a:fld>
            <a:endParaRPr lang="de-DE" sz="1800">
              <a:latin typeface="Aptos7"/>
            </a:endParaRPr>
          </a:p>
        </p:txBody>
      </p:sp>
    </p:spTree>
    <p:extLst>
      <p:ext uri="{BB962C8B-B14F-4D97-AF65-F5344CB8AC3E}">
        <p14:creationId xmlns:p14="http://schemas.microsoft.com/office/powerpoint/2010/main" val="11967332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4C7DCE33-1FEB-13A0-1612-1B38A9A49078}"/>
              </a:ext>
            </a:extLst>
          </p:cNvPr>
          <p:cNvSpPr/>
          <p:nvPr/>
        </p:nvSpPr>
        <p:spPr>
          <a:xfrm rot="21423447">
            <a:off x="-127133" y="-571297"/>
            <a:ext cx="12345131" cy="172026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ED15BF65-B375-F71A-2EDC-84788B2C1B5F}"/>
              </a:ext>
            </a:extLst>
          </p:cNvPr>
          <p:cNvSpPr txBox="1"/>
          <p:nvPr/>
        </p:nvSpPr>
        <p:spPr>
          <a:xfrm>
            <a:off x="1259334" y="187532"/>
            <a:ext cx="38972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b="1" err="1">
                <a:latin typeface="Aptos7"/>
              </a:rPr>
              <a:t>CrInGE</a:t>
            </a:r>
            <a:endParaRPr lang="de-DE" sz="2800" b="1">
              <a:latin typeface="Aptos7"/>
            </a:endParaRPr>
          </a:p>
          <a:p>
            <a:r>
              <a:rPr lang="de-DE" u="sng" err="1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C</a:t>
            </a:r>
            <a:r>
              <a:rPr lang="de-DE" err="1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ompute</a:t>
            </a:r>
            <a:r>
              <a:rPr lang="de-DE" u="sng" err="1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r</a:t>
            </a:r>
            <a:r>
              <a:rPr lang="de-DE" err="1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ized</a:t>
            </a:r>
            <a:r>
              <a:rPr lang="de-DE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 </a:t>
            </a:r>
            <a:r>
              <a:rPr lang="de-DE" u="sng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In</a:t>
            </a:r>
            <a:r>
              <a:rPr lang="de-DE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tegrated </a:t>
            </a:r>
            <a:r>
              <a:rPr lang="de-DE" u="sng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G</a:t>
            </a:r>
            <a:r>
              <a:rPr lang="de-DE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ame </a:t>
            </a:r>
            <a:r>
              <a:rPr lang="de-DE" u="sng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E</a:t>
            </a:r>
            <a:r>
              <a:rPr lang="de-DE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ngine</a:t>
            </a:r>
          </a:p>
        </p:txBody>
      </p:sp>
      <p:sp>
        <p:nvSpPr>
          <p:cNvPr id="7" name="AutoShape 2">
            <a:extLst>
              <a:ext uri="{FF2B5EF4-FFF2-40B4-BE49-F238E27FC236}">
                <a16:creationId xmlns:a16="http://schemas.microsoft.com/office/drawing/2014/main" id="{B58BEAF3-0E2A-ABD0-42EB-8354F41A4B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4035" y="288835"/>
            <a:ext cx="720725" cy="720725"/>
          </a:xfrm>
          <a:prstGeom prst="roundRect">
            <a:avLst>
              <a:gd name="adj" fmla="val 5921"/>
            </a:avLst>
          </a:prstGeom>
          <a:blipFill dpi="0" rotWithShape="0">
            <a:blip r:embed="rId2"/>
            <a:srcRect/>
            <a:stretch>
              <a:fillRect/>
            </a:stretch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796C3AEA-AC17-8571-2124-3529149DC302}"/>
              </a:ext>
            </a:extLst>
          </p:cNvPr>
          <p:cNvSpPr/>
          <p:nvPr/>
        </p:nvSpPr>
        <p:spPr>
          <a:xfrm rot="21423447">
            <a:off x="-104208" y="6220541"/>
            <a:ext cx="12403460" cy="98739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1C775BC8-783A-16AF-9F6E-3C169F1D1926}"/>
              </a:ext>
            </a:extLst>
          </p:cNvPr>
          <p:cNvGrpSpPr/>
          <p:nvPr/>
        </p:nvGrpSpPr>
        <p:grpSpPr>
          <a:xfrm>
            <a:off x="500986" y="1464701"/>
            <a:ext cx="9685077" cy="584775"/>
            <a:chOff x="500986" y="1464701"/>
            <a:chExt cx="9685077" cy="584775"/>
          </a:xfrm>
        </p:grpSpPr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DF006934-84D9-9F13-694A-913143912E30}"/>
                </a:ext>
              </a:extLst>
            </p:cNvPr>
            <p:cNvSpPr txBox="1"/>
            <p:nvPr/>
          </p:nvSpPr>
          <p:spPr>
            <a:xfrm>
              <a:off x="500986" y="1464701"/>
              <a:ext cx="9685077" cy="584775"/>
            </a:xfrm>
            <a:prstGeom prst="rect">
              <a:avLst/>
            </a:prstGeom>
            <a:noFill/>
            <a:ln w="12700" cmpd="dbl">
              <a:noFill/>
              <a:prstDash val="solid"/>
            </a:ln>
          </p:spPr>
          <p:txBody>
            <a:bodyPr wrap="square" rtlCol="0" anchor="b">
              <a:spAutoFit/>
            </a:bodyPr>
            <a:lstStyle/>
            <a:p>
              <a:r>
                <a:rPr lang="de-DE" sz="3200" b="1">
                  <a:latin typeface="Aptos7"/>
                </a:rPr>
                <a:t>Quellen</a:t>
              </a:r>
              <a:endParaRPr lang="de-DE" b="1">
                <a:latin typeface="Aptos7"/>
              </a:endParaRPr>
            </a:p>
          </p:txBody>
        </p:sp>
        <p:cxnSp>
          <p:nvCxnSpPr>
            <p:cNvPr id="18" name="Gerader Verbinder 17">
              <a:extLst>
                <a:ext uri="{FF2B5EF4-FFF2-40B4-BE49-F238E27FC236}">
                  <a16:creationId xmlns:a16="http://schemas.microsoft.com/office/drawing/2014/main" id="{AC47C43F-D24E-FD54-8EF2-8460A3080E64}"/>
                </a:ext>
              </a:extLst>
            </p:cNvPr>
            <p:cNvCxnSpPr/>
            <p:nvPr/>
          </p:nvCxnSpPr>
          <p:spPr>
            <a:xfrm>
              <a:off x="590550" y="1935176"/>
              <a:ext cx="9505950" cy="0"/>
            </a:xfrm>
            <a:prstGeom prst="line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feld 21">
            <a:extLst>
              <a:ext uri="{FF2B5EF4-FFF2-40B4-BE49-F238E27FC236}">
                <a16:creationId xmlns:a16="http://schemas.microsoft.com/office/drawing/2014/main" id="{6BDA0EF9-77A3-96AF-248B-C7532D16CA84}"/>
              </a:ext>
            </a:extLst>
          </p:cNvPr>
          <p:cNvSpPr txBox="1"/>
          <p:nvPr/>
        </p:nvSpPr>
        <p:spPr>
          <a:xfrm>
            <a:off x="500986" y="2154469"/>
            <a:ext cx="96850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b="0" i="0" u="sng" dirty="0">
                <a:solidFill>
                  <a:srgbClr val="400008"/>
                </a:solidFill>
                <a:effectLst/>
                <a:latin typeface="-apple-system"/>
                <a:hlinkClick r:id="rId3"/>
              </a:rPr>
              <a:t>https://github.com/Christian-2003/CrInGE</a:t>
            </a:r>
            <a:endParaRPr lang="de-DE" sz="2400" b="0" i="0" u="sng" dirty="0">
              <a:solidFill>
                <a:srgbClr val="400008"/>
              </a:solidFill>
              <a:effectLst/>
              <a:latin typeface="-apple-system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b="0" i="0" u="none" strike="noStrike" dirty="0">
                <a:solidFill>
                  <a:srgbClr val="8C0011"/>
                </a:solidFill>
                <a:effectLst/>
                <a:latin typeface="-apple-system"/>
                <a:hlinkClick r:id="rId4"/>
              </a:rPr>
              <a:t>https://github.com/Christian-2003/CrInGE/discussions</a:t>
            </a:r>
            <a:endParaRPr lang="de-DE" sz="2400" b="0" i="0" u="none" strike="noStrike" dirty="0">
              <a:solidFill>
                <a:srgbClr val="8C0011"/>
              </a:solidFill>
              <a:effectLst/>
              <a:latin typeface="-apple-system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b="0" i="0" u="sng" dirty="0">
                <a:solidFill>
                  <a:srgbClr val="400008"/>
                </a:solidFill>
                <a:effectLst/>
                <a:latin typeface="-apple-system"/>
                <a:hlinkClick r:id="rId5"/>
              </a:rPr>
              <a:t>https://github.com/users/Christian-2003/projects/2/</a:t>
            </a:r>
            <a:endParaRPr lang="de-DE" sz="2400" b="0" i="0" u="sng" dirty="0">
              <a:solidFill>
                <a:srgbClr val="400008"/>
              </a:solidFill>
              <a:effectLst/>
              <a:latin typeface="-apple-system"/>
            </a:endParaRPr>
          </a:p>
        </p:txBody>
      </p:sp>
      <p:sp>
        <p:nvSpPr>
          <p:cNvPr id="23" name="Foliennummernplatzhalter 22">
            <a:extLst>
              <a:ext uri="{FF2B5EF4-FFF2-40B4-BE49-F238E27FC236}">
                <a16:creationId xmlns:a16="http://schemas.microsoft.com/office/drawing/2014/main" id="{0A84C1F3-6736-4543-69D1-6155338B87C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61DEA96-3355-4090-803C-3A5A3CE7126E}" type="slidenum">
              <a:rPr lang="de-DE" sz="1800" smtClean="0">
                <a:latin typeface="Aptos7"/>
              </a:rPr>
              <a:t>11</a:t>
            </a:fld>
            <a:endParaRPr lang="de-DE" sz="1800">
              <a:latin typeface="Aptos7"/>
            </a:endParaRPr>
          </a:p>
        </p:txBody>
      </p:sp>
    </p:spTree>
    <p:extLst>
      <p:ext uri="{BB962C8B-B14F-4D97-AF65-F5344CB8AC3E}">
        <p14:creationId xmlns:p14="http://schemas.microsoft.com/office/powerpoint/2010/main" val="24629351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F783768B-F8E7-5487-5C8E-137392F48C68}"/>
              </a:ext>
            </a:extLst>
          </p:cNvPr>
          <p:cNvSpPr/>
          <p:nvPr/>
        </p:nvSpPr>
        <p:spPr>
          <a:xfrm rot="21423447">
            <a:off x="-104208" y="6220541"/>
            <a:ext cx="12403460" cy="98739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4C7DCE33-1FEB-13A0-1612-1B38A9A49078}"/>
              </a:ext>
            </a:extLst>
          </p:cNvPr>
          <p:cNvSpPr/>
          <p:nvPr/>
        </p:nvSpPr>
        <p:spPr>
          <a:xfrm rot="21423447">
            <a:off x="-127133" y="-571297"/>
            <a:ext cx="12345131" cy="172026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ED15BF65-B375-F71A-2EDC-84788B2C1B5F}"/>
              </a:ext>
            </a:extLst>
          </p:cNvPr>
          <p:cNvSpPr txBox="1"/>
          <p:nvPr/>
        </p:nvSpPr>
        <p:spPr>
          <a:xfrm>
            <a:off x="1259334" y="187532"/>
            <a:ext cx="38972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b="1" err="1">
                <a:latin typeface="Aptos7"/>
              </a:rPr>
              <a:t>CrInGE</a:t>
            </a:r>
            <a:endParaRPr lang="de-DE" sz="2800" b="1">
              <a:latin typeface="Aptos7"/>
            </a:endParaRPr>
          </a:p>
          <a:p>
            <a:r>
              <a:rPr lang="de-DE" u="sng" err="1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C</a:t>
            </a:r>
            <a:r>
              <a:rPr lang="de-DE" err="1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ompute</a:t>
            </a:r>
            <a:r>
              <a:rPr lang="de-DE" u="sng" err="1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r</a:t>
            </a:r>
            <a:r>
              <a:rPr lang="de-DE" err="1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ized</a:t>
            </a:r>
            <a:r>
              <a:rPr lang="de-DE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 </a:t>
            </a:r>
            <a:r>
              <a:rPr lang="de-DE" u="sng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In</a:t>
            </a:r>
            <a:r>
              <a:rPr lang="de-DE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tegrated </a:t>
            </a:r>
            <a:r>
              <a:rPr lang="de-DE" u="sng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G</a:t>
            </a:r>
            <a:r>
              <a:rPr lang="de-DE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ame </a:t>
            </a:r>
            <a:r>
              <a:rPr lang="de-DE" u="sng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E</a:t>
            </a:r>
            <a:r>
              <a:rPr lang="de-DE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ngine</a:t>
            </a:r>
          </a:p>
        </p:txBody>
      </p:sp>
      <p:sp>
        <p:nvSpPr>
          <p:cNvPr id="7" name="AutoShape 2">
            <a:extLst>
              <a:ext uri="{FF2B5EF4-FFF2-40B4-BE49-F238E27FC236}">
                <a16:creationId xmlns:a16="http://schemas.microsoft.com/office/drawing/2014/main" id="{B58BEAF3-0E2A-ABD0-42EB-8354F41A4B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4035" y="288835"/>
            <a:ext cx="720725" cy="720725"/>
          </a:xfrm>
          <a:prstGeom prst="roundRect">
            <a:avLst>
              <a:gd name="adj" fmla="val 5921"/>
            </a:avLst>
          </a:prstGeom>
          <a:blipFill dpi="0" rotWithShape="0">
            <a:blip r:embed="rId2"/>
            <a:srcRect/>
            <a:stretch>
              <a:fillRect/>
            </a:stretch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1C775BC8-783A-16AF-9F6E-3C169F1D1926}"/>
              </a:ext>
            </a:extLst>
          </p:cNvPr>
          <p:cNvGrpSpPr/>
          <p:nvPr/>
        </p:nvGrpSpPr>
        <p:grpSpPr>
          <a:xfrm>
            <a:off x="500986" y="1464701"/>
            <a:ext cx="9685077" cy="584775"/>
            <a:chOff x="500986" y="1464701"/>
            <a:chExt cx="9685077" cy="584775"/>
          </a:xfrm>
        </p:grpSpPr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DF006934-84D9-9F13-694A-913143912E30}"/>
                </a:ext>
              </a:extLst>
            </p:cNvPr>
            <p:cNvSpPr txBox="1"/>
            <p:nvPr/>
          </p:nvSpPr>
          <p:spPr>
            <a:xfrm>
              <a:off x="500986" y="1464701"/>
              <a:ext cx="9685077" cy="584775"/>
            </a:xfrm>
            <a:prstGeom prst="rect">
              <a:avLst/>
            </a:prstGeom>
            <a:noFill/>
            <a:ln w="12700" cmpd="dbl">
              <a:noFill/>
              <a:prstDash val="solid"/>
            </a:ln>
          </p:spPr>
          <p:txBody>
            <a:bodyPr wrap="square" rtlCol="0" anchor="b">
              <a:spAutoFit/>
            </a:bodyPr>
            <a:lstStyle/>
            <a:p>
              <a:r>
                <a:rPr lang="de-DE" sz="3200" b="1">
                  <a:latin typeface="Aptos7"/>
                </a:rPr>
                <a:t>Headline</a:t>
              </a:r>
              <a:endParaRPr lang="de-DE" b="1">
                <a:latin typeface="Aptos7"/>
              </a:endParaRPr>
            </a:p>
          </p:txBody>
        </p:sp>
        <p:cxnSp>
          <p:nvCxnSpPr>
            <p:cNvPr id="18" name="Gerader Verbinder 17">
              <a:extLst>
                <a:ext uri="{FF2B5EF4-FFF2-40B4-BE49-F238E27FC236}">
                  <a16:creationId xmlns:a16="http://schemas.microsoft.com/office/drawing/2014/main" id="{AC47C43F-D24E-FD54-8EF2-8460A3080E64}"/>
                </a:ext>
              </a:extLst>
            </p:cNvPr>
            <p:cNvCxnSpPr/>
            <p:nvPr/>
          </p:nvCxnSpPr>
          <p:spPr>
            <a:xfrm>
              <a:off x="590550" y="1935176"/>
              <a:ext cx="9505950" cy="0"/>
            </a:xfrm>
            <a:prstGeom prst="line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feld 21">
            <a:extLst>
              <a:ext uri="{FF2B5EF4-FFF2-40B4-BE49-F238E27FC236}">
                <a16:creationId xmlns:a16="http://schemas.microsoft.com/office/drawing/2014/main" id="{6BDA0EF9-77A3-96AF-248B-C7532D16CA84}"/>
              </a:ext>
            </a:extLst>
          </p:cNvPr>
          <p:cNvSpPr txBox="1"/>
          <p:nvPr/>
        </p:nvSpPr>
        <p:spPr>
          <a:xfrm>
            <a:off x="500986" y="2154469"/>
            <a:ext cx="96850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>
                <a:latin typeface="Aptos7"/>
              </a:rPr>
              <a:t>Content</a:t>
            </a:r>
            <a:endParaRPr lang="de-DE" dirty="0">
              <a:latin typeface="Aptos7"/>
            </a:endParaRPr>
          </a:p>
        </p:txBody>
      </p:sp>
      <p:sp>
        <p:nvSpPr>
          <p:cNvPr id="23" name="Foliennummernplatzhalter 22">
            <a:extLst>
              <a:ext uri="{FF2B5EF4-FFF2-40B4-BE49-F238E27FC236}">
                <a16:creationId xmlns:a16="http://schemas.microsoft.com/office/drawing/2014/main" id="{0A84C1F3-6736-4543-69D1-6155338B87C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61DEA96-3355-4090-803C-3A5A3CE7126E}" type="slidenum">
              <a:rPr lang="de-DE" sz="1800" smtClean="0">
                <a:latin typeface="Aptos7"/>
              </a:rPr>
              <a:t>12</a:t>
            </a:fld>
            <a:endParaRPr lang="de-DE" sz="1800">
              <a:latin typeface="Aptos7"/>
            </a:endParaRPr>
          </a:p>
        </p:txBody>
      </p:sp>
    </p:spTree>
    <p:extLst>
      <p:ext uri="{BB962C8B-B14F-4D97-AF65-F5344CB8AC3E}">
        <p14:creationId xmlns:p14="http://schemas.microsoft.com/office/powerpoint/2010/main" val="39566758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4C7DCE33-1FEB-13A0-1612-1B38A9A49078}"/>
              </a:ext>
            </a:extLst>
          </p:cNvPr>
          <p:cNvSpPr/>
          <p:nvPr/>
        </p:nvSpPr>
        <p:spPr>
          <a:xfrm rot="21423447">
            <a:off x="-127133" y="-571297"/>
            <a:ext cx="12345131" cy="172026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ED15BF65-B375-F71A-2EDC-84788B2C1B5F}"/>
              </a:ext>
            </a:extLst>
          </p:cNvPr>
          <p:cNvSpPr txBox="1"/>
          <p:nvPr/>
        </p:nvSpPr>
        <p:spPr>
          <a:xfrm>
            <a:off x="1259334" y="187532"/>
            <a:ext cx="38972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b="1" err="1">
                <a:latin typeface="Aptos7"/>
              </a:rPr>
              <a:t>CrInGE</a:t>
            </a:r>
            <a:endParaRPr lang="de-DE" sz="2800" b="1">
              <a:latin typeface="Aptos7"/>
            </a:endParaRPr>
          </a:p>
          <a:p>
            <a:r>
              <a:rPr lang="de-DE" u="sng" err="1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C</a:t>
            </a:r>
            <a:r>
              <a:rPr lang="de-DE" err="1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ompute</a:t>
            </a:r>
            <a:r>
              <a:rPr lang="de-DE" u="sng" err="1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r</a:t>
            </a:r>
            <a:r>
              <a:rPr lang="de-DE" err="1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ized</a:t>
            </a:r>
            <a:r>
              <a:rPr lang="de-DE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 </a:t>
            </a:r>
            <a:r>
              <a:rPr lang="de-DE" u="sng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In</a:t>
            </a:r>
            <a:r>
              <a:rPr lang="de-DE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tegrated </a:t>
            </a:r>
            <a:r>
              <a:rPr lang="de-DE" u="sng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G</a:t>
            </a:r>
            <a:r>
              <a:rPr lang="de-DE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ame </a:t>
            </a:r>
            <a:r>
              <a:rPr lang="de-DE" u="sng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E</a:t>
            </a:r>
            <a:r>
              <a:rPr lang="de-DE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ngine</a:t>
            </a:r>
          </a:p>
        </p:txBody>
      </p:sp>
      <p:sp>
        <p:nvSpPr>
          <p:cNvPr id="7" name="AutoShape 2">
            <a:extLst>
              <a:ext uri="{FF2B5EF4-FFF2-40B4-BE49-F238E27FC236}">
                <a16:creationId xmlns:a16="http://schemas.microsoft.com/office/drawing/2014/main" id="{B58BEAF3-0E2A-ABD0-42EB-8354F41A4B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4035" y="288835"/>
            <a:ext cx="720725" cy="720725"/>
          </a:xfrm>
          <a:prstGeom prst="roundRect">
            <a:avLst>
              <a:gd name="adj" fmla="val 5921"/>
            </a:avLst>
          </a:prstGeom>
          <a:blipFill dpi="0" rotWithShape="0">
            <a:blip r:embed="rId2"/>
            <a:srcRect/>
            <a:stretch>
              <a:fillRect/>
            </a:stretch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796C3AEA-AC17-8571-2124-3529149DC302}"/>
              </a:ext>
            </a:extLst>
          </p:cNvPr>
          <p:cNvSpPr/>
          <p:nvPr/>
        </p:nvSpPr>
        <p:spPr>
          <a:xfrm rot="21423447">
            <a:off x="-104208" y="6220541"/>
            <a:ext cx="12403460" cy="98739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1C775BC8-783A-16AF-9F6E-3C169F1D1926}"/>
              </a:ext>
            </a:extLst>
          </p:cNvPr>
          <p:cNvGrpSpPr/>
          <p:nvPr/>
        </p:nvGrpSpPr>
        <p:grpSpPr>
          <a:xfrm>
            <a:off x="500986" y="1464701"/>
            <a:ext cx="9685077" cy="584775"/>
            <a:chOff x="500986" y="1464701"/>
            <a:chExt cx="9685077" cy="584775"/>
          </a:xfrm>
        </p:grpSpPr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DF006934-84D9-9F13-694A-913143912E30}"/>
                </a:ext>
              </a:extLst>
            </p:cNvPr>
            <p:cNvSpPr txBox="1"/>
            <p:nvPr/>
          </p:nvSpPr>
          <p:spPr>
            <a:xfrm>
              <a:off x="500986" y="1464701"/>
              <a:ext cx="9685077" cy="584775"/>
            </a:xfrm>
            <a:prstGeom prst="rect">
              <a:avLst/>
            </a:prstGeom>
            <a:noFill/>
            <a:ln w="12700" cmpd="dbl">
              <a:noFill/>
              <a:prstDash val="solid"/>
            </a:ln>
          </p:spPr>
          <p:txBody>
            <a:bodyPr wrap="square" rtlCol="0" anchor="b">
              <a:spAutoFit/>
            </a:bodyPr>
            <a:lstStyle/>
            <a:p>
              <a:r>
                <a:rPr lang="de-DE" sz="3200" b="1">
                  <a:latin typeface="Aptos7"/>
                </a:rPr>
                <a:t>Inhalt</a:t>
              </a:r>
              <a:endParaRPr lang="de-DE" b="1">
                <a:latin typeface="Aptos7"/>
              </a:endParaRPr>
            </a:p>
          </p:txBody>
        </p:sp>
        <p:cxnSp>
          <p:nvCxnSpPr>
            <p:cNvPr id="18" name="Gerader Verbinder 17">
              <a:extLst>
                <a:ext uri="{FF2B5EF4-FFF2-40B4-BE49-F238E27FC236}">
                  <a16:creationId xmlns:a16="http://schemas.microsoft.com/office/drawing/2014/main" id="{AC47C43F-D24E-FD54-8EF2-8460A3080E64}"/>
                </a:ext>
              </a:extLst>
            </p:cNvPr>
            <p:cNvCxnSpPr/>
            <p:nvPr/>
          </p:nvCxnSpPr>
          <p:spPr>
            <a:xfrm>
              <a:off x="590550" y="1935176"/>
              <a:ext cx="9505950" cy="0"/>
            </a:xfrm>
            <a:prstGeom prst="line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feld 21">
            <a:extLst>
              <a:ext uri="{FF2B5EF4-FFF2-40B4-BE49-F238E27FC236}">
                <a16:creationId xmlns:a16="http://schemas.microsoft.com/office/drawing/2014/main" id="{6BDA0EF9-77A3-96AF-248B-C7532D16CA84}"/>
              </a:ext>
            </a:extLst>
          </p:cNvPr>
          <p:cNvSpPr txBox="1"/>
          <p:nvPr/>
        </p:nvSpPr>
        <p:spPr>
          <a:xfrm>
            <a:off x="500986" y="2154469"/>
            <a:ext cx="968507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>
                <a:latin typeface="Aptos7"/>
              </a:rPr>
              <a:t>Projektvision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>
                <a:latin typeface="Aptos7"/>
              </a:rPr>
              <a:t>Architekturentscheidungen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>
                <a:latin typeface="Aptos7"/>
              </a:rPr>
              <a:t>Angewandte Entwicklungsmuster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>
                <a:latin typeface="Aptos7"/>
              </a:rPr>
              <a:t>Qualitätssicherung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>
                <a:latin typeface="Aptos7"/>
              </a:rPr>
              <a:t>CI / CD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>
                <a:latin typeface="Aptos7"/>
              </a:rPr>
              <a:t>Live-Demo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>
                <a:latin typeface="Aptos7"/>
              </a:rPr>
              <a:t>Fakten und gewonnene Erkenntnisse</a:t>
            </a:r>
            <a:endParaRPr lang="de-DE" dirty="0">
              <a:latin typeface="Aptos7"/>
            </a:endParaRPr>
          </a:p>
        </p:txBody>
      </p:sp>
      <p:sp>
        <p:nvSpPr>
          <p:cNvPr id="23" name="Foliennummernplatzhalter 22">
            <a:extLst>
              <a:ext uri="{FF2B5EF4-FFF2-40B4-BE49-F238E27FC236}">
                <a16:creationId xmlns:a16="http://schemas.microsoft.com/office/drawing/2014/main" id="{0A84C1F3-6736-4543-69D1-6155338B87C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61DEA96-3355-4090-803C-3A5A3CE7126E}" type="slidenum">
              <a:rPr lang="de-DE" sz="1800" smtClean="0">
                <a:latin typeface="Aptos7"/>
              </a:rPr>
              <a:t>2</a:t>
            </a:fld>
            <a:endParaRPr lang="de-DE" sz="1800">
              <a:latin typeface="Aptos7"/>
            </a:endParaRPr>
          </a:p>
        </p:txBody>
      </p:sp>
    </p:spTree>
    <p:extLst>
      <p:ext uri="{BB962C8B-B14F-4D97-AF65-F5344CB8AC3E}">
        <p14:creationId xmlns:p14="http://schemas.microsoft.com/office/powerpoint/2010/main" val="357589967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7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4C7DCE33-1FEB-13A0-1612-1B38A9A49078}"/>
              </a:ext>
            </a:extLst>
          </p:cNvPr>
          <p:cNvSpPr/>
          <p:nvPr/>
        </p:nvSpPr>
        <p:spPr>
          <a:xfrm rot="21423447">
            <a:off x="-127133" y="-571297"/>
            <a:ext cx="12345131" cy="172026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ED15BF65-B375-F71A-2EDC-84788B2C1B5F}"/>
              </a:ext>
            </a:extLst>
          </p:cNvPr>
          <p:cNvSpPr txBox="1"/>
          <p:nvPr/>
        </p:nvSpPr>
        <p:spPr>
          <a:xfrm>
            <a:off x="1259334" y="187532"/>
            <a:ext cx="38972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b="1" dirty="0" err="1">
                <a:latin typeface="Aptos7"/>
              </a:rPr>
              <a:t>CrInGE</a:t>
            </a:r>
            <a:endParaRPr lang="de-DE" sz="2800" b="1" dirty="0">
              <a:latin typeface="Aptos7"/>
            </a:endParaRPr>
          </a:p>
          <a:p>
            <a:r>
              <a:rPr lang="de-DE" u="sng" err="1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C</a:t>
            </a:r>
            <a:r>
              <a:rPr lang="de-D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ompute</a:t>
            </a:r>
            <a:r>
              <a:rPr lang="de-DE" u="sng" err="1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r</a:t>
            </a:r>
            <a:r>
              <a:rPr lang="de-D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ized</a:t>
            </a:r>
            <a:r>
              <a: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 </a:t>
            </a:r>
            <a:r>
              <a:rPr lang="de-DE" u="sng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In</a:t>
            </a:r>
            <a:r>
              <a: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tegrated </a:t>
            </a:r>
            <a:r>
              <a:rPr lang="de-DE" u="sng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G</a:t>
            </a:r>
            <a:r>
              <a: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ame </a:t>
            </a:r>
            <a:r>
              <a:rPr lang="de-DE" u="sng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E</a:t>
            </a:r>
            <a:r>
              <a: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ngine</a:t>
            </a:r>
          </a:p>
        </p:txBody>
      </p:sp>
      <p:sp>
        <p:nvSpPr>
          <p:cNvPr id="7" name="AutoShape 2">
            <a:extLst>
              <a:ext uri="{FF2B5EF4-FFF2-40B4-BE49-F238E27FC236}">
                <a16:creationId xmlns:a16="http://schemas.microsoft.com/office/drawing/2014/main" id="{B58BEAF3-0E2A-ABD0-42EB-8354F41A4B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4035" y="288835"/>
            <a:ext cx="720725" cy="720725"/>
          </a:xfrm>
          <a:prstGeom prst="roundRect">
            <a:avLst>
              <a:gd name="adj" fmla="val 5921"/>
            </a:avLst>
          </a:prstGeom>
          <a:blipFill dpi="0" rotWithShape="0">
            <a:blip r:embed="rId2"/>
            <a:srcRect/>
            <a:stretch>
              <a:fillRect/>
            </a:stretch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796C3AEA-AC17-8571-2124-3529149DC302}"/>
              </a:ext>
            </a:extLst>
          </p:cNvPr>
          <p:cNvSpPr/>
          <p:nvPr/>
        </p:nvSpPr>
        <p:spPr>
          <a:xfrm rot="21423447">
            <a:off x="-104208" y="6220541"/>
            <a:ext cx="12403460" cy="98739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1C775BC8-783A-16AF-9F6E-3C169F1D1926}"/>
              </a:ext>
            </a:extLst>
          </p:cNvPr>
          <p:cNvGrpSpPr/>
          <p:nvPr/>
        </p:nvGrpSpPr>
        <p:grpSpPr>
          <a:xfrm>
            <a:off x="500986" y="1464701"/>
            <a:ext cx="9685077" cy="584775"/>
            <a:chOff x="500986" y="1464701"/>
            <a:chExt cx="9685077" cy="584775"/>
          </a:xfrm>
        </p:grpSpPr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DF006934-84D9-9F13-694A-913143912E30}"/>
                </a:ext>
              </a:extLst>
            </p:cNvPr>
            <p:cNvSpPr txBox="1"/>
            <p:nvPr/>
          </p:nvSpPr>
          <p:spPr>
            <a:xfrm>
              <a:off x="500986" y="1464701"/>
              <a:ext cx="9685077" cy="584775"/>
            </a:xfrm>
            <a:prstGeom prst="rect">
              <a:avLst/>
            </a:prstGeom>
            <a:noFill/>
            <a:ln w="12700" cmpd="dbl">
              <a:noFill/>
              <a:prstDash val="solid"/>
            </a:ln>
          </p:spPr>
          <p:txBody>
            <a:bodyPr wrap="square" rtlCol="0" anchor="b">
              <a:spAutoFit/>
            </a:bodyPr>
            <a:lstStyle/>
            <a:p>
              <a:r>
                <a:rPr lang="de-DE" sz="3200" b="1">
                  <a:latin typeface="Aptos7"/>
                </a:rPr>
                <a:t>Projektvision</a:t>
              </a:r>
              <a:endParaRPr lang="de-DE" b="1">
                <a:latin typeface="Aptos7"/>
              </a:endParaRPr>
            </a:p>
          </p:txBody>
        </p:sp>
        <p:cxnSp>
          <p:nvCxnSpPr>
            <p:cNvPr id="18" name="Gerader Verbinder 17">
              <a:extLst>
                <a:ext uri="{FF2B5EF4-FFF2-40B4-BE49-F238E27FC236}">
                  <a16:creationId xmlns:a16="http://schemas.microsoft.com/office/drawing/2014/main" id="{AC47C43F-D24E-FD54-8EF2-8460A3080E64}"/>
                </a:ext>
              </a:extLst>
            </p:cNvPr>
            <p:cNvCxnSpPr/>
            <p:nvPr/>
          </p:nvCxnSpPr>
          <p:spPr>
            <a:xfrm>
              <a:off x="590550" y="1935176"/>
              <a:ext cx="9505950" cy="0"/>
            </a:xfrm>
            <a:prstGeom prst="line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feld 21">
            <a:extLst>
              <a:ext uri="{FF2B5EF4-FFF2-40B4-BE49-F238E27FC236}">
                <a16:creationId xmlns:a16="http://schemas.microsoft.com/office/drawing/2014/main" id="{6BDA0EF9-77A3-96AF-248B-C7532D16CA84}"/>
              </a:ext>
            </a:extLst>
          </p:cNvPr>
          <p:cNvSpPr txBox="1"/>
          <p:nvPr/>
        </p:nvSpPr>
        <p:spPr>
          <a:xfrm>
            <a:off x="500986" y="2154469"/>
            <a:ext cx="96850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/>
              <a:t>Es soll eine </a:t>
            </a:r>
            <a:r>
              <a:rPr lang="de-DE" sz="2400" dirty="0" err="1"/>
              <a:t>Videospielengine</a:t>
            </a:r>
            <a:r>
              <a:rPr lang="de-DE" sz="2400" dirty="0"/>
              <a:t> und ein Videospieleditor entwickelt werden, die das einfache Entwickeln von Videospielen ermöglichen</a:t>
            </a:r>
            <a:endParaRPr lang="de-DE" dirty="0">
              <a:latin typeface="Aptos7"/>
            </a:endParaRPr>
          </a:p>
        </p:txBody>
      </p:sp>
      <p:sp>
        <p:nvSpPr>
          <p:cNvPr id="23" name="Foliennummernplatzhalter 22">
            <a:extLst>
              <a:ext uri="{FF2B5EF4-FFF2-40B4-BE49-F238E27FC236}">
                <a16:creationId xmlns:a16="http://schemas.microsoft.com/office/drawing/2014/main" id="{0A84C1F3-6736-4543-69D1-6155338B87C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61DEA96-3355-4090-803C-3A5A3CE7126E}" type="slidenum">
              <a:rPr lang="de-DE" sz="1800" smtClean="0">
                <a:latin typeface="Aptos7"/>
              </a:rPr>
              <a:t>3</a:t>
            </a:fld>
            <a:endParaRPr lang="de-DE" sz="1800" dirty="0">
              <a:latin typeface="Aptos7"/>
            </a:endParaRPr>
          </a:p>
        </p:txBody>
      </p:sp>
    </p:spTree>
    <p:extLst>
      <p:ext uri="{BB962C8B-B14F-4D97-AF65-F5344CB8AC3E}">
        <p14:creationId xmlns:p14="http://schemas.microsoft.com/office/powerpoint/2010/main" val="41809825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4C7DCE33-1FEB-13A0-1612-1B38A9A49078}"/>
              </a:ext>
            </a:extLst>
          </p:cNvPr>
          <p:cNvSpPr/>
          <p:nvPr/>
        </p:nvSpPr>
        <p:spPr>
          <a:xfrm rot="21423447">
            <a:off x="-127133" y="-571297"/>
            <a:ext cx="12345131" cy="172026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ED15BF65-B375-F71A-2EDC-84788B2C1B5F}"/>
              </a:ext>
            </a:extLst>
          </p:cNvPr>
          <p:cNvSpPr txBox="1"/>
          <p:nvPr/>
        </p:nvSpPr>
        <p:spPr>
          <a:xfrm>
            <a:off x="1259334" y="187532"/>
            <a:ext cx="38972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b="1" err="1">
                <a:latin typeface="Aptos7"/>
              </a:rPr>
              <a:t>CrInGE</a:t>
            </a:r>
            <a:endParaRPr lang="de-DE" sz="2800" b="1">
              <a:latin typeface="Aptos7"/>
            </a:endParaRPr>
          </a:p>
          <a:p>
            <a:r>
              <a:rPr lang="de-DE" u="sng" err="1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C</a:t>
            </a:r>
            <a:r>
              <a:rPr lang="de-DE" err="1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ompute</a:t>
            </a:r>
            <a:r>
              <a:rPr lang="de-DE" u="sng" err="1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r</a:t>
            </a:r>
            <a:r>
              <a:rPr lang="de-DE" err="1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ized</a:t>
            </a:r>
            <a:r>
              <a:rPr lang="de-DE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 </a:t>
            </a:r>
            <a:r>
              <a:rPr lang="de-DE" u="sng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In</a:t>
            </a:r>
            <a:r>
              <a:rPr lang="de-DE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tegrated </a:t>
            </a:r>
            <a:r>
              <a:rPr lang="de-DE" u="sng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G</a:t>
            </a:r>
            <a:r>
              <a:rPr lang="de-DE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ame </a:t>
            </a:r>
            <a:r>
              <a:rPr lang="de-DE" u="sng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E</a:t>
            </a:r>
            <a:r>
              <a:rPr lang="de-DE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ngine</a:t>
            </a:r>
          </a:p>
        </p:txBody>
      </p:sp>
      <p:sp>
        <p:nvSpPr>
          <p:cNvPr id="7" name="AutoShape 2">
            <a:extLst>
              <a:ext uri="{FF2B5EF4-FFF2-40B4-BE49-F238E27FC236}">
                <a16:creationId xmlns:a16="http://schemas.microsoft.com/office/drawing/2014/main" id="{B58BEAF3-0E2A-ABD0-42EB-8354F41A4B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4035" y="288835"/>
            <a:ext cx="720725" cy="720725"/>
          </a:xfrm>
          <a:prstGeom prst="roundRect">
            <a:avLst>
              <a:gd name="adj" fmla="val 5921"/>
            </a:avLst>
          </a:prstGeom>
          <a:blipFill dpi="0" rotWithShape="0">
            <a:blip r:embed="rId3"/>
            <a:srcRect/>
            <a:stretch>
              <a:fillRect/>
            </a:stretch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796C3AEA-AC17-8571-2124-3529149DC302}"/>
              </a:ext>
            </a:extLst>
          </p:cNvPr>
          <p:cNvSpPr/>
          <p:nvPr/>
        </p:nvSpPr>
        <p:spPr>
          <a:xfrm rot="21423447">
            <a:off x="-104208" y="6220541"/>
            <a:ext cx="12403460" cy="98739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1C775BC8-783A-16AF-9F6E-3C169F1D1926}"/>
              </a:ext>
            </a:extLst>
          </p:cNvPr>
          <p:cNvGrpSpPr/>
          <p:nvPr/>
        </p:nvGrpSpPr>
        <p:grpSpPr>
          <a:xfrm>
            <a:off x="500986" y="1464701"/>
            <a:ext cx="9685077" cy="584775"/>
            <a:chOff x="500986" y="1464701"/>
            <a:chExt cx="9685077" cy="584775"/>
          </a:xfrm>
        </p:grpSpPr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DF006934-84D9-9F13-694A-913143912E30}"/>
                </a:ext>
              </a:extLst>
            </p:cNvPr>
            <p:cNvSpPr txBox="1"/>
            <p:nvPr/>
          </p:nvSpPr>
          <p:spPr>
            <a:xfrm>
              <a:off x="500986" y="1464701"/>
              <a:ext cx="9685077" cy="584775"/>
            </a:xfrm>
            <a:prstGeom prst="rect">
              <a:avLst/>
            </a:prstGeom>
            <a:noFill/>
            <a:ln w="12700" cmpd="dbl">
              <a:noFill/>
              <a:prstDash val="solid"/>
            </a:ln>
          </p:spPr>
          <p:txBody>
            <a:bodyPr wrap="square" rtlCol="0" anchor="b">
              <a:spAutoFit/>
            </a:bodyPr>
            <a:lstStyle/>
            <a:p>
              <a:r>
                <a:rPr lang="de-DE" sz="3200" b="1">
                  <a:latin typeface="Aptos7"/>
                </a:rPr>
                <a:t>Architekturentscheidungen</a:t>
              </a:r>
              <a:endParaRPr lang="de-DE" b="1">
                <a:latin typeface="Aptos7"/>
              </a:endParaRPr>
            </a:p>
          </p:txBody>
        </p:sp>
        <p:cxnSp>
          <p:nvCxnSpPr>
            <p:cNvPr id="18" name="Gerader Verbinder 17">
              <a:extLst>
                <a:ext uri="{FF2B5EF4-FFF2-40B4-BE49-F238E27FC236}">
                  <a16:creationId xmlns:a16="http://schemas.microsoft.com/office/drawing/2014/main" id="{AC47C43F-D24E-FD54-8EF2-8460A3080E64}"/>
                </a:ext>
              </a:extLst>
            </p:cNvPr>
            <p:cNvCxnSpPr/>
            <p:nvPr/>
          </p:nvCxnSpPr>
          <p:spPr>
            <a:xfrm>
              <a:off x="590550" y="1935176"/>
              <a:ext cx="9505950" cy="0"/>
            </a:xfrm>
            <a:prstGeom prst="line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feld 21">
            <a:extLst>
              <a:ext uri="{FF2B5EF4-FFF2-40B4-BE49-F238E27FC236}">
                <a16:creationId xmlns:a16="http://schemas.microsoft.com/office/drawing/2014/main" id="{6BDA0EF9-77A3-96AF-248B-C7532D16CA84}"/>
              </a:ext>
            </a:extLst>
          </p:cNvPr>
          <p:cNvSpPr txBox="1"/>
          <p:nvPr/>
        </p:nvSpPr>
        <p:spPr>
          <a:xfrm>
            <a:off x="500987" y="2154469"/>
            <a:ext cx="404171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>
                <a:latin typeface="Aptos7"/>
              </a:rPr>
              <a:t>Einheitliche saubere Trennung zwischen Darstellung und Geschäftslogik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>
                <a:latin typeface="Aptos7"/>
              </a:rPr>
              <a:t>Leichtere Weiterentwicklung der Software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>
                <a:latin typeface="Aptos7"/>
              </a:rPr>
              <a:t>Unterstützt die Erzeugung übersichtlicher Quellcodes</a:t>
            </a:r>
            <a:endParaRPr lang="de-DE" dirty="0">
              <a:latin typeface="Aptos7"/>
            </a:endParaRPr>
          </a:p>
        </p:txBody>
      </p:sp>
      <p:sp>
        <p:nvSpPr>
          <p:cNvPr id="23" name="Foliennummernplatzhalter 22">
            <a:extLst>
              <a:ext uri="{FF2B5EF4-FFF2-40B4-BE49-F238E27FC236}">
                <a16:creationId xmlns:a16="http://schemas.microsoft.com/office/drawing/2014/main" id="{0A84C1F3-6736-4543-69D1-6155338B87C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61DEA96-3355-4090-803C-3A5A3CE7126E}" type="slidenum">
              <a:rPr lang="de-DE" sz="1800" smtClean="0">
                <a:latin typeface="Aptos7"/>
              </a:rPr>
              <a:t>4</a:t>
            </a:fld>
            <a:endParaRPr lang="de-DE" sz="1800">
              <a:latin typeface="Aptos7"/>
            </a:endParaRPr>
          </a:p>
        </p:txBody>
      </p:sp>
      <p:grpSp>
        <p:nvGrpSpPr>
          <p:cNvPr id="3083" name="Gruppieren 3082">
            <a:extLst>
              <a:ext uri="{FF2B5EF4-FFF2-40B4-BE49-F238E27FC236}">
                <a16:creationId xmlns:a16="http://schemas.microsoft.com/office/drawing/2014/main" id="{50C3E1E7-49A7-444E-2D98-5413C32F808E}"/>
              </a:ext>
            </a:extLst>
          </p:cNvPr>
          <p:cNvGrpSpPr/>
          <p:nvPr/>
        </p:nvGrpSpPr>
        <p:grpSpPr>
          <a:xfrm>
            <a:off x="4542703" y="2154469"/>
            <a:ext cx="5553797" cy="1977130"/>
            <a:chOff x="5548312" y="4183525"/>
            <a:chExt cx="5553797" cy="1977130"/>
          </a:xfrm>
        </p:grpSpPr>
        <p:sp>
          <p:nvSpPr>
            <p:cNvPr id="14" name="AutoShape 2">
              <a:extLst>
                <a:ext uri="{FF2B5EF4-FFF2-40B4-BE49-F238E27FC236}">
                  <a16:creationId xmlns:a16="http://schemas.microsoft.com/office/drawing/2014/main" id="{B5B26B3C-9D78-D9D8-ED8D-8CA7E4D7B5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48312" y="4183525"/>
              <a:ext cx="5553797" cy="1977130"/>
            </a:xfrm>
            <a:prstGeom prst="roundRect">
              <a:avLst>
                <a:gd name="adj" fmla="val 2042"/>
              </a:avLst>
            </a:prstGeom>
            <a:solidFill>
              <a:srgbClr val="D9D9D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000000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5" name="AutoShape 3">
              <a:extLst>
                <a:ext uri="{FF2B5EF4-FFF2-40B4-BE49-F238E27FC236}">
                  <a16:creationId xmlns:a16="http://schemas.microsoft.com/office/drawing/2014/main" id="{D09CD447-533F-B283-23EA-F8DC5D6AE7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17684" y="5453197"/>
              <a:ext cx="1201631" cy="632915"/>
            </a:xfrm>
            <a:prstGeom prst="roundRect">
              <a:avLst>
                <a:gd name="adj" fmla="val 9088"/>
              </a:avLst>
            </a:prstGeom>
            <a:solidFill>
              <a:srgbClr val="C0C0C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000000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de-DE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ptos" panose="020B0004020202020204" pitchFamily="34" charset="0"/>
                </a:rPr>
                <a:t>Controller</a:t>
              </a:r>
              <a:endPara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cxnSp>
          <p:nvCxnSpPr>
            <p:cNvPr id="16" name="AutoShape 4">
              <a:extLst>
                <a:ext uri="{FF2B5EF4-FFF2-40B4-BE49-F238E27FC236}">
                  <a16:creationId xmlns:a16="http://schemas.microsoft.com/office/drawing/2014/main" id="{7AC3FD3B-E4EF-A1C1-18D5-6FA6511C3B23}"/>
                </a:ext>
              </a:extLst>
            </p:cNvPr>
            <p:cNvCxnSpPr>
              <a:cxnSpLocks noChangeShapeType="1"/>
              <a:stCxn id="19" idx="3"/>
            </p:cNvCxnSpPr>
            <p:nvPr/>
          </p:nvCxnSpPr>
          <p:spPr bwMode="auto">
            <a:xfrm flipV="1">
              <a:off x="7031570" y="4698181"/>
              <a:ext cx="2550580" cy="17702"/>
            </a:xfrm>
            <a:prstGeom prst="straightConnector1">
              <a:avLst/>
            </a:prstGeom>
            <a:noFill/>
            <a:ln w="38100">
              <a:solidFill>
                <a:srgbClr val="3F3F3F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000000"/>
                    </a:outerShdw>
                  </a:effectLst>
                </a14:hiddenEffects>
              </a:ext>
            </a:extLst>
          </p:spPr>
        </p:cxnSp>
        <p:cxnSp>
          <p:nvCxnSpPr>
            <p:cNvPr id="17" name="AutoShape 5">
              <a:extLst>
                <a:ext uri="{FF2B5EF4-FFF2-40B4-BE49-F238E27FC236}">
                  <a16:creationId xmlns:a16="http://schemas.microsoft.com/office/drawing/2014/main" id="{545EFD77-99EC-47B1-A029-AC69970478A2}"/>
                </a:ext>
              </a:extLst>
            </p:cNvPr>
            <p:cNvCxnSpPr>
              <a:cxnSpLocks noChangeShapeType="1"/>
              <a:stCxn id="19" idx="2"/>
              <a:endCxn id="15" idx="1"/>
            </p:cNvCxnSpPr>
            <p:nvPr/>
          </p:nvCxnSpPr>
          <p:spPr bwMode="auto">
            <a:xfrm>
              <a:off x="6391541" y="5032340"/>
              <a:ext cx="1326143" cy="737315"/>
            </a:xfrm>
            <a:prstGeom prst="straightConnector1">
              <a:avLst/>
            </a:prstGeom>
            <a:noFill/>
            <a:ln w="38100">
              <a:solidFill>
                <a:srgbClr val="3F3F3F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000000"/>
                    </a:outerShdw>
                  </a:effectLst>
                </a14:hiddenEffects>
              </a:ext>
            </a:extLst>
          </p:spPr>
        </p:cxnSp>
        <p:sp>
          <p:nvSpPr>
            <p:cNvPr id="19" name="AutoShape 6">
              <a:extLst>
                <a:ext uri="{FF2B5EF4-FFF2-40B4-BE49-F238E27FC236}">
                  <a16:creationId xmlns:a16="http://schemas.microsoft.com/office/drawing/2014/main" id="{B91C869E-7454-C4B4-6E98-8346031130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51512" y="4399425"/>
              <a:ext cx="1280058" cy="632915"/>
            </a:xfrm>
            <a:prstGeom prst="roundRect">
              <a:avLst>
                <a:gd name="adj" fmla="val 9088"/>
              </a:avLst>
            </a:prstGeom>
            <a:solidFill>
              <a:srgbClr val="C0C0C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000000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de-DE" altLang="de-DE" b="1" dirty="0">
                  <a:solidFill>
                    <a:srgbClr val="000000"/>
                  </a:solidFill>
                  <a:latin typeface="Aptos" panose="020B0004020202020204" pitchFamily="34" charset="0"/>
                </a:rPr>
                <a:t>View</a:t>
              </a:r>
            </a:p>
          </p:txBody>
        </p:sp>
        <p:cxnSp>
          <p:nvCxnSpPr>
            <p:cNvPr id="20" name="AutoShape 7">
              <a:extLst>
                <a:ext uri="{FF2B5EF4-FFF2-40B4-BE49-F238E27FC236}">
                  <a16:creationId xmlns:a16="http://schemas.microsoft.com/office/drawing/2014/main" id="{780956C9-32E7-5BD7-91F1-175C9A1D27AA}"/>
                </a:ext>
              </a:extLst>
            </p:cNvPr>
            <p:cNvCxnSpPr>
              <a:cxnSpLocks noChangeShapeType="1"/>
              <a:stCxn id="21" idx="2"/>
              <a:endCxn id="15" idx="3"/>
            </p:cNvCxnSpPr>
            <p:nvPr/>
          </p:nvCxnSpPr>
          <p:spPr bwMode="auto">
            <a:xfrm flipH="1">
              <a:off x="8919315" y="5032340"/>
              <a:ext cx="1302864" cy="737315"/>
            </a:xfrm>
            <a:prstGeom prst="straightConnector1">
              <a:avLst/>
            </a:prstGeom>
            <a:noFill/>
            <a:ln w="38100" algn="ctr">
              <a:solidFill>
                <a:srgbClr val="3F3F3F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000000"/>
                    </a:outerShdw>
                  </a:effectLst>
                </a14:hiddenEffects>
              </a:ext>
            </a:extLst>
          </p:spPr>
        </p:cxnSp>
        <p:sp>
          <p:nvSpPr>
            <p:cNvPr id="21" name="AutoShape 8">
              <a:extLst>
                <a:ext uri="{FF2B5EF4-FFF2-40B4-BE49-F238E27FC236}">
                  <a16:creationId xmlns:a16="http://schemas.microsoft.com/office/drawing/2014/main" id="{5F75ECB1-F3D5-91AC-8838-EF88CB6547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82150" y="4364023"/>
              <a:ext cx="1280058" cy="668317"/>
            </a:xfrm>
            <a:prstGeom prst="roundRect">
              <a:avLst>
                <a:gd name="adj" fmla="val 9088"/>
              </a:avLst>
            </a:prstGeom>
            <a:solidFill>
              <a:srgbClr val="C0C0C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000000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de-DE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ptos" panose="020B0004020202020204" pitchFamily="34" charset="0"/>
                </a:rPr>
                <a:t>Model</a:t>
              </a:r>
              <a:endPara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605507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4C7DCE33-1FEB-13A0-1612-1B38A9A49078}"/>
              </a:ext>
            </a:extLst>
          </p:cNvPr>
          <p:cNvSpPr/>
          <p:nvPr/>
        </p:nvSpPr>
        <p:spPr>
          <a:xfrm rot="21423447">
            <a:off x="-127133" y="-571297"/>
            <a:ext cx="12345131" cy="172026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ED15BF65-B375-F71A-2EDC-84788B2C1B5F}"/>
              </a:ext>
            </a:extLst>
          </p:cNvPr>
          <p:cNvSpPr txBox="1"/>
          <p:nvPr/>
        </p:nvSpPr>
        <p:spPr>
          <a:xfrm>
            <a:off x="1259334" y="187532"/>
            <a:ext cx="38972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b="1" dirty="0" err="1">
                <a:latin typeface="Aptos7"/>
              </a:rPr>
              <a:t>CrInGE</a:t>
            </a:r>
            <a:endParaRPr lang="de-DE" sz="2800" b="1" dirty="0">
              <a:latin typeface="Aptos7"/>
            </a:endParaRPr>
          </a:p>
          <a:p>
            <a:r>
              <a:rPr lang="de-DE" u="sng" err="1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C</a:t>
            </a:r>
            <a:r>
              <a:rPr lang="de-D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ompute</a:t>
            </a:r>
            <a:r>
              <a:rPr lang="de-DE" u="sng" err="1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r</a:t>
            </a:r>
            <a:r>
              <a:rPr lang="de-D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ized</a:t>
            </a:r>
            <a:r>
              <a: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 </a:t>
            </a:r>
            <a:r>
              <a:rPr lang="de-DE" u="sng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In</a:t>
            </a:r>
            <a:r>
              <a: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tegrated </a:t>
            </a:r>
            <a:r>
              <a:rPr lang="de-DE" u="sng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G</a:t>
            </a:r>
            <a:r>
              <a: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ame </a:t>
            </a:r>
            <a:r>
              <a:rPr lang="de-DE" u="sng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E</a:t>
            </a:r>
            <a:r>
              <a: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ngine</a:t>
            </a:r>
          </a:p>
        </p:txBody>
      </p:sp>
      <p:sp>
        <p:nvSpPr>
          <p:cNvPr id="7" name="AutoShape 2">
            <a:extLst>
              <a:ext uri="{FF2B5EF4-FFF2-40B4-BE49-F238E27FC236}">
                <a16:creationId xmlns:a16="http://schemas.microsoft.com/office/drawing/2014/main" id="{B58BEAF3-0E2A-ABD0-42EB-8354F41A4B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4035" y="288835"/>
            <a:ext cx="720725" cy="720725"/>
          </a:xfrm>
          <a:prstGeom prst="roundRect">
            <a:avLst>
              <a:gd name="adj" fmla="val 5921"/>
            </a:avLst>
          </a:prstGeom>
          <a:blipFill dpi="0" rotWithShape="0">
            <a:blip r:embed="rId2"/>
            <a:srcRect/>
            <a:stretch>
              <a:fillRect/>
            </a:stretch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796C3AEA-AC17-8571-2124-3529149DC302}"/>
              </a:ext>
            </a:extLst>
          </p:cNvPr>
          <p:cNvSpPr/>
          <p:nvPr/>
        </p:nvSpPr>
        <p:spPr>
          <a:xfrm rot="21423447">
            <a:off x="-104208" y="6220541"/>
            <a:ext cx="12403460" cy="98739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1C775BC8-783A-16AF-9F6E-3C169F1D1926}"/>
              </a:ext>
            </a:extLst>
          </p:cNvPr>
          <p:cNvGrpSpPr/>
          <p:nvPr/>
        </p:nvGrpSpPr>
        <p:grpSpPr>
          <a:xfrm>
            <a:off x="500986" y="1464701"/>
            <a:ext cx="9685077" cy="584775"/>
            <a:chOff x="500986" y="1464701"/>
            <a:chExt cx="9685077" cy="584775"/>
          </a:xfrm>
        </p:grpSpPr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DF006934-84D9-9F13-694A-913143912E30}"/>
                </a:ext>
              </a:extLst>
            </p:cNvPr>
            <p:cNvSpPr txBox="1"/>
            <p:nvPr/>
          </p:nvSpPr>
          <p:spPr>
            <a:xfrm>
              <a:off x="500986" y="1464701"/>
              <a:ext cx="9685077" cy="584775"/>
            </a:xfrm>
            <a:prstGeom prst="rect">
              <a:avLst/>
            </a:prstGeom>
            <a:noFill/>
            <a:ln w="12700" cmpd="dbl">
              <a:noFill/>
              <a:prstDash val="solid"/>
            </a:ln>
          </p:spPr>
          <p:txBody>
            <a:bodyPr wrap="square" rtlCol="0" anchor="b">
              <a:spAutoFit/>
            </a:bodyPr>
            <a:lstStyle/>
            <a:p>
              <a:r>
                <a:rPr lang="de-DE" sz="3200" b="1" dirty="0">
                  <a:latin typeface="Aptos7"/>
                </a:rPr>
                <a:t>Angewandte Entwicklungsmuster</a:t>
              </a:r>
              <a:endParaRPr lang="de-DE" b="1" dirty="0">
                <a:latin typeface="Aptos7"/>
              </a:endParaRPr>
            </a:p>
          </p:txBody>
        </p:sp>
        <p:cxnSp>
          <p:nvCxnSpPr>
            <p:cNvPr id="18" name="Gerader Verbinder 17">
              <a:extLst>
                <a:ext uri="{FF2B5EF4-FFF2-40B4-BE49-F238E27FC236}">
                  <a16:creationId xmlns:a16="http://schemas.microsoft.com/office/drawing/2014/main" id="{AC47C43F-D24E-FD54-8EF2-8460A3080E64}"/>
                </a:ext>
              </a:extLst>
            </p:cNvPr>
            <p:cNvCxnSpPr/>
            <p:nvPr/>
          </p:nvCxnSpPr>
          <p:spPr>
            <a:xfrm>
              <a:off x="590550" y="1935176"/>
              <a:ext cx="9505950" cy="0"/>
            </a:xfrm>
            <a:prstGeom prst="line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feld 21">
            <a:extLst>
              <a:ext uri="{FF2B5EF4-FFF2-40B4-BE49-F238E27FC236}">
                <a16:creationId xmlns:a16="http://schemas.microsoft.com/office/drawing/2014/main" id="{6BDA0EF9-77A3-96AF-248B-C7532D16CA84}"/>
              </a:ext>
            </a:extLst>
          </p:cNvPr>
          <p:cNvSpPr txBox="1"/>
          <p:nvPr/>
        </p:nvSpPr>
        <p:spPr>
          <a:xfrm>
            <a:off x="500986" y="2154469"/>
            <a:ext cx="96850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>
                <a:latin typeface="Aptos7"/>
              </a:rPr>
              <a:t>TODO</a:t>
            </a:r>
            <a:endParaRPr lang="de-DE" dirty="0">
              <a:latin typeface="Aptos7"/>
            </a:endParaRPr>
          </a:p>
        </p:txBody>
      </p:sp>
      <p:sp>
        <p:nvSpPr>
          <p:cNvPr id="23" name="Foliennummernplatzhalter 22">
            <a:extLst>
              <a:ext uri="{FF2B5EF4-FFF2-40B4-BE49-F238E27FC236}">
                <a16:creationId xmlns:a16="http://schemas.microsoft.com/office/drawing/2014/main" id="{0A84C1F3-6736-4543-69D1-6155338B87C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61DEA96-3355-4090-803C-3A5A3CE7126E}" type="slidenum">
              <a:rPr lang="de-DE" sz="1800" smtClean="0">
                <a:latin typeface="Aptos7"/>
              </a:rPr>
              <a:t>5</a:t>
            </a:fld>
            <a:endParaRPr lang="de-DE" sz="1800" dirty="0">
              <a:latin typeface="Aptos7"/>
            </a:endParaRPr>
          </a:p>
        </p:txBody>
      </p:sp>
    </p:spTree>
    <p:extLst>
      <p:ext uri="{BB962C8B-B14F-4D97-AF65-F5344CB8AC3E}">
        <p14:creationId xmlns:p14="http://schemas.microsoft.com/office/powerpoint/2010/main" val="3130052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4C7DCE33-1FEB-13A0-1612-1B38A9A49078}"/>
              </a:ext>
            </a:extLst>
          </p:cNvPr>
          <p:cNvSpPr/>
          <p:nvPr/>
        </p:nvSpPr>
        <p:spPr>
          <a:xfrm rot="21423447">
            <a:off x="-127133" y="-571297"/>
            <a:ext cx="12345131" cy="172026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ED15BF65-B375-F71A-2EDC-84788B2C1B5F}"/>
              </a:ext>
            </a:extLst>
          </p:cNvPr>
          <p:cNvSpPr txBox="1"/>
          <p:nvPr/>
        </p:nvSpPr>
        <p:spPr>
          <a:xfrm>
            <a:off x="1259334" y="187532"/>
            <a:ext cx="38972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b="1" dirty="0" err="1">
                <a:latin typeface="Aptos7"/>
              </a:rPr>
              <a:t>CrInGE</a:t>
            </a:r>
            <a:endParaRPr lang="de-DE" sz="2800" b="1" dirty="0">
              <a:latin typeface="Aptos7"/>
            </a:endParaRPr>
          </a:p>
          <a:p>
            <a:r>
              <a:rPr lang="de-DE" u="sng" err="1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C</a:t>
            </a:r>
            <a:r>
              <a:rPr lang="de-D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ompute</a:t>
            </a:r>
            <a:r>
              <a:rPr lang="de-DE" u="sng" err="1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r</a:t>
            </a:r>
            <a:r>
              <a:rPr lang="de-D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ized</a:t>
            </a:r>
            <a:r>
              <a: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 </a:t>
            </a:r>
            <a:r>
              <a:rPr lang="de-DE" u="sng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In</a:t>
            </a:r>
            <a:r>
              <a: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tegrated </a:t>
            </a:r>
            <a:r>
              <a:rPr lang="de-DE" u="sng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G</a:t>
            </a:r>
            <a:r>
              <a: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ame </a:t>
            </a:r>
            <a:r>
              <a:rPr lang="de-DE" u="sng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E</a:t>
            </a:r>
            <a:r>
              <a: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ngine</a:t>
            </a:r>
          </a:p>
        </p:txBody>
      </p:sp>
      <p:sp>
        <p:nvSpPr>
          <p:cNvPr id="7" name="AutoShape 2">
            <a:extLst>
              <a:ext uri="{FF2B5EF4-FFF2-40B4-BE49-F238E27FC236}">
                <a16:creationId xmlns:a16="http://schemas.microsoft.com/office/drawing/2014/main" id="{B58BEAF3-0E2A-ABD0-42EB-8354F41A4B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4035" y="288835"/>
            <a:ext cx="720725" cy="720725"/>
          </a:xfrm>
          <a:prstGeom prst="roundRect">
            <a:avLst>
              <a:gd name="adj" fmla="val 5921"/>
            </a:avLst>
          </a:prstGeom>
          <a:blipFill dpi="0" rotWithShape="0">
            <a:blip r:embed="rId3"/>
            <a:srcRect/>
            <a:stretch>
              <a:fillRect/>
            </a:stretch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796C3AEA-AC17-8571-2124-3529149DC302}"/>
              </a:ext>
            </a:extLst>
          </p:cNvPr>
          <p:cNvSpPr/>
          <p:nvPr/>
        </p:nvSpPr>
        <p:spPr>
          <a:xfrm rot="21423447">
            <a:off x="-104208" y="6220541"/>
            <a:ext cx="12403460" cy="98739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1C775BC8-783A-16AF-9F6E-3C169F1D1926}"/>
              </a:ext>
            </a:extLst>
          </p:cNvPr>
          <p:cNvGrpSpPr/>
          <p:nvPr/>
        </p:nvGrpSpPr>
        <p:grpSpPr>
          <a:xfrm>
            <a:off x="500986" y="1464701"/>
            <a:ext cx="9685077" cy="584775"/>
            <a:chOff x="500986" y="1464701"/>
            <a:chExt cx="9685077" cy="584775"/>
          </a:xfrm>
        </p:grpSpPr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DF006934-84D9-9F13-694A-913143912E30}"/>
                </a:ext>
              </a:extLst>
            </p:cNvPr>
            <p:cNvSpPr txBox="1"/>
            <p:nvPr/>
          </p:nvSpPr>
          <p:spPr>
            <a:xfrm>
              <a:off x="500986" y="1464701"/>
              <a:ext cx="9685077" cy="584775"/>
            </a:xfrm>
            <a:prstGeom prst="rect">
              <a:avLst/>
            </a:prstGeom>
            <a:noFill/>
            <a:ln w="12700" cmpd="dbl">
              <a:noFill/>
              <a:prstDash val="solid"/>
            </a:ln>
          </p:spPr>
          <p:txBody>
            <a:bodyPr wrap="square" rtlCol="0" anchor="b">
              <a:spAutoFit/>
            </a:bodyPr>
            <a:lstStyle/>
            <a:p>
              <a:r>
                <a:rPr lang="de-DE" sz="3200" b="1" dirty="0">
                  <a:latin typeface="Aptos7"/>
                </a:rPr>
                <a:t>Qualitätssicherung</a:t>
              </a:r>
              <a:endParaRPr lang="de-DE" b="1" dirty="0">
                <a:latin typeface="Aptos7"/>
              </a:endParaRPr>
            </a:p>
          </p:txBody>
        </p:sp>
        <p:cxnSp>
          <p:nvCxnSpPr>
            <p:cNvPr id="18" name="Gerader Verbinder 17">
              <a:extLst>
                <a:ext uri="{FF2B5EF4-FFF2-40B4-BE49-F238E27FC236}">
                  <a16:creationId xmlns:a16="http://schemas.microsoft.com/office/drawing/2014/main" id="{AC47C43F-D24E-FD54-8EF2-8460A3080E64}"/>
                </a:ext>
              </a:extLst>
            </p:cNvPr>
            <p:cNvCxnSpPr/>
            <p:nvPr/>
          </p:nvCxnSpPr>
          <p:spPr>
            <a:xfrm>
              <a:off x="590550" y="1935176"/>
              <a:ext cx="9505950" cy="0"/>
            </a:xfrm>
            <a:prstGeom prst="line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feld 21">
            <a:extLst>
              <a:ext uri="{FF2B5EF4-FFF2-40B4-BE49-F238E27FC236}">
                <a16:creationId xmlns:a16="http://schemas.microsoft.com/office/drawing/2014/main" id="{6BDA0EF9-77A3-96AF-248B-C7532D16CA84}"/>
              </a:ext>
            </a:extLst>
          </p:cNvPr>
          <p:cNvSpPr txBox="1"/>
          <p:nvPr/>
        </p:nvSpPr>
        <p:spPr>
          <a:xfrm>
            <a:off x="500986" y="2154469"/>
            <a:ext cx="96850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>
                <a:latin typeface="Aptos7"/>
              </a:rPr>
              <a:t>TODO</a:t>
            </a:r>
          </a:p>
        </p:txBody>
      </p:sp>
      <p:sp>
        <p:nvSpPr>
          <p:cNvPr id="23" name="Foliennummernplatzhalter 22">
            <a:extLst>
              <a:ext uri="{FF2B5EF4-FFF2-40B4-BE49-F238E27FC236}">
                <a16:creationId xmlns:a16="http://schemas.microsoft.com/office/drawing/2014/main" id="{0A84C1F3-6736-4543-69D1-6155338B87C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61DEA96-3355-4090-803C-3A5A3CE7126E}" type="slidenum">
              <a:rPr lang="de-DE" sz="1800" smtClean="0">
                <a:latin typeface="Aptos7"/>
              </a:rPr>
              <a:t>6</a:t>
            </a:fld>
            <a:endParaRPr lang="de-DE" sz="1800" dirty="0">
              <a:latin typeface="Aptos7"/>
            </a:endParaRPr>
          </a:p>
        </p:txBody>
      </p:sp>
    </p:spTree>
    <p:extLst>
      <p:ext uri="{BB962C8B-B14F-4D97-AF65-F5344CB8AC3E}">
        <p14:creationId xmlns:p14="http://schemas.microsoft.com/office/powerpoint/2010/main" val="31574397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4C7DCE33-1FEB-13A0-1612-1B38A9A49078}"/>
              </a:ext>
            </a:extLst>
          </p:cNvPr>
          <p:cNvSpPr/>
          <p:nvPr/>
        </p:nvSpPr>
        <p:spPr>
          <a:xfrm rot="21423447">
            <a:off x="-127133" y="-571297"/>
            <a:ext cx="12345131" cy="172026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ED15BF65-B375-F71A-2EDC-84788B2C1B5F}"/>
              </a:ext>
            </a:extLst>
          </p:cNvPr>
          <p:cNvSpPr txBox="1"/>
          <p:nvPr/>
        </p:nvSpPr>
        <p:spPr>
          <a:xfrm>
            <a:off x="1259334" y="187532"/>
            <a:ext cx="38972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b="1" dirty="0" err="1">
                <a:latin typeface="Aptos7"/>
              </a:rPr>
              <a:t>CrInGE</a:t>
            </a:r>
            <a:endParaRPr lang="de-DE" sz="2800" b="1" dirty="0">
              <a:latin typeface="Aptos7"/>
            </a:endParaRPr>
          </a:p>
          <a:p>
            <a:r>
              <a:rPr lang="de-DE" u="sng" err="1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C</a:t>
            </a:r>
            <a:r>
              <a:rPr lang="de-D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ompute</a:t>
            </a:r>
            <a:r>
              <a:rPr lang="de-DE" u="sng" err="1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r</a:t>
            </a:r>
            <a:r>
              <a:rPr lang="de-D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ized</a:t>
            </a:r>
            <a:r>
              <a: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 </a:t>
            </a:r>
            <a:r>
              <a:rPr lang="de-DE" u="sng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In</a:t>
            </a:r>
            <a:r>
              <a: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tegrated </a:t>
            </a:r>
            <a:r>
              <a:rPr lang="de-DE" u="sng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G</a:t>
            </a:r>
            <a:r>
              <a: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ame </a:t>
            </a:r>
            <a:r>
              <a:rPr lang="de-DE" u="sng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E</a:t>
            </a:r>
            <a:r>
              <a: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ngine</a:t>
            </a:r>
          </a:p>
        </p:txBody>
      </p:sp>
      <p:sp>
        <p:nvSpPr>
          <p:cNvPr id="7" name="AutoShape 2">
            <a:extLst>
              <a:ext uri="{FF2B5EF4-FFF2-40B4-BE49-F238E27FC236}">
                <a16:creationId xmlns:a16="http://schemas.microsoft.com/office/drawing/2014/main" id="{B58BEAF3-0E2A-ABD0-42EB-8354F41A4B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4035" y="288835"/>
            <a:ext cx="720725" cy="720725"/>
          </a:xfrm>
          <a:prstGeom prst="roundRect">
            <a:avLst>
              <a:gd name="adj" fmla="val 5921"/>
            </a:avLst>
          </a:prstGeom>
          <a:blipFill dpi="0" rotWithShape="0">
            <a:blip r:embed="rId3"/>
            <a:srcRect/>
            <a:stretch>
              <a:fillRect/>
            </a:stretch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796C3AEA-AC17-8571-2124-3529149DC302}"/>
              </a:ext>
            </a:extLst>
          </p:cNvPr>
          <p:cNvSpPr/>
          <p:nvPr/>
        </p:nvSpPr>
        <p:spPr>
          <a:xfrm rot="21423447">
            <a:off x="-104208" y="6220541"/>
            <a:ext cx="12403460" cy="98739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1C775BC8-783A-16AF-9F6E-3C169F1D1926}"/>
              </a:ext>
            </a:extLst>
          </p:cNvPr>
          <p:cNvGrpSpPr/>
          <p:nvPr/>
        </p:nvGrpSpPr>
        <p:grpSpPr>
          <a:xfrm>
            <a:off x="500986" y="1464701"/>
            <a:ext cx="9685077" cy="584775"/>
            <a:chOff x="500986" y="1464701"/>
            <a:chExt cx="9685077" cy="584775"/>
          </a:xfrm>
        </p:grpSpPr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DF006934-84D9-9F13-694A-913143912E30}"/>
                </a:ext>
              </a:extLst>
            </p:cNvPr>
            <p:cNvSpPr txBox="1"/>
            <p:nvPr/>
          </p:nvSpPr>
          <p:spPr>
            <a:xfrm>
              <a:off x="500986" y="1464701"/>
              <a:ext cx="9685077" cy="584775"/>
            </a:xfrm>
            <a:prstGeom prst="rect">
              <a:avLst/>
            </a:prstGeom>
            <a:noFill/>
            <a:ln w="12700" cmpd="dbl">
              <a:noFill/>
              <a:prstDash val="solid"/>
            </a:ln>
          </p:spPr>
          <p:txBody>
            <a:bodyPr wrap="square" rtlCol="0" anchor="b">
              <a:spAutoFit/>
            </a:bodyPr>
            <a:lstStyle/>
            <a:p>
              <a:r>
                <a:rPr lang="de-DE" sz="3200" b="1" dirty="0">
                  <a:latin typeface="Aptos7"/>
                </a:rPr>
                <a:t>CI /CD</a:t>
              </a:r>
              <a:endParaRPr lang="de-DE" b="1" dirty="0">
                <a:latin typeface="Aptos7"/>
              </a:endParaRPr>
            </a:p>
          </p:txBody>
        </p:sp>
        <p:cxnSp>
          <p:nvCxnSpPr>
            <p:cNvPr id="18" name="Gerader Verbinder 17">
              <a:extLst>
                <a:ext uri="{FF2B5EF4-FFF2-40B4-BE49-F238E27FC236}">
                  <a16:creationId xmlns:a16="http://schemas.microsoft.com/office/drawing/2014/main" id="{AC47C43F-D24E-FD54-8EF2-8460A3080E64}"/>
                </a:ext>
              </a:extLst>
            </p:cNvPr>
            <p:cNvCxnSpPr/>
            <p:nvPr/>
          </p:nvCxnSpPr>
          <p:spPr>
            <a:xfrm>
              <a:off x="590550" y="1935176"/>
              <a:ext cx="9505950" cy="0"/>
            </a:xfrm>
            <a:prstGeom prst="line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feld 21">
            <a:extLst>
              <a:ext uri="{FF2B5EF4-FFF2-40B4-BE49-F238E27FC236}">
                <a16:creationId xmlns:a16="http://schemas.microsoft.com/office/drawing/2014/main" id="{6BDA0EF9-77A3-96AF-248B-C7532D16CA84}"/>
              </a:ext>
            </a:extLst>
          </p:cNvPr>
          <p:cNvSpPr txBox="1"/>
          <p:nvPr/>
        </p:nvSpPr>
        <p:spPr>
          <a:xfrm>
            <a:off x="500986" y="2154469"/>
            <a:ext cx="96850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>
                <a:latin typeface="Aptos7"/>
              </a:rPr>
              <a:t>TODO</a:t>
            </a:r>
          </a:p>
        </p:txBody>
      </p:sp>
      <p:sp>
        <p:nvSpPr>
          <p:cNvPr id="23" name="Foliennummernplatzhalter 22">
            <a:extLst>
              <a:ext uri="{FF2B5EF4-FFF2-40B4-BE49-F238E27FC236}">
                <a16:creationId xmlns:a16="http://schemas.microsoft.com/office/drawing/2014/main" id="{0A84C1F3-6736-4543-69D1-6155338B87C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61DEA96-3355-4090-803C-3A5A3CE7126E}" type="slidenum">
              <a:rPr lang="de-DE" sz="1800" smtClean="0">
                <a:latin typeface="Aptos7"/>
              </a:rPr>
              <a:t>7</a:t>
            </a:fld>
            <a:endParaRPr lang="de-DE" sz="1800" dirty="0">
              <a:latin typeface="Aptos7"/>
            </a:endParaRPr>
          </a:p>
        </p:txBody>
      </p:sp>
    </p:spTree>
    <p:extLst>
      <p:ext uri="{BB962C8B-B14F-4D97-AF65-F5344CB8AC3E}">
        <p14:creationId xmlns:p14="http://schemas.microsoft.com/office/powerpoint/2010/main" val="23566447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4C7DCE33-1FEB-13A0-1612-1B38A9A49078}"/>
              </a:ext>
            </a:extLst>
          </p:cNvPr>
          <p:cNvSpPr/>
          <p:nvPr/>
        </p:nvSpPr>
        <p:spPr>
          <a:xfrm rot="21423447">
            <a:off x="-127133" y="-571297"/>
            <a:ext cx="12345131" cy="172026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ED15BF65-B375-F71A-2EDC-84788B2C1B5F}"/>
              </a:ext>
            </a:extLst>
          </p:cNvPr>
          <p:cNvSpPr txBox="1"/>
          <p:nvPr/>
        </p:nvSpPr>
        <p:spPr>
          <a:xfrm>
            <a:off x="1259334" y="187532"/>
            <a:ext cx="38972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b="1" err="1">
                <a:latin typeface="Aptos7"/>
              </a:rPr>
              <a:t>CrInGE</a:t>
            </a:r>
            <a:endParaRPr lang="de-DE" sz="2800" b="1">
              <a:latin typeface="Aptos7"/>
            </a:endParaRPr>
          </a:p>
          <a:p>
            <a:r>
              <a:rPr lang="de-DE" u="sng" err="1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C</a:t>
            </a:r>
            <a:r>
              <a:rPr lang="de-DE" err="1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ompute</a:t>
            </a:r>
            <a:r>
              <a:rPr lang="de-DE" u="sng" err="1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r</a:t>
            </a:r>
            <a:r>
              <a:rPr lang="de-DE" err="1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ized</a:t>
            </a:r>
            <a:r>
              <a:rPr lang="de-DE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 </a:t>
            </a:r>
            <a:r>
              <a:rPr lang="de-DE" u="sng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In</a:t>
            </a:r>
            <a:r>
              <a:rPr lang="de-DE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tegrated </a:t>
            </a:r>
            <a:r>
              <a:rPr lang="de-DE" u="sng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G</a:t>
            </a:r>
            <a:r>
              <a:rPr lang="de-DE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ame </a:t>
            </a:r>
            <a:r>
              <a:rPr lang="de-DE" u="sng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E</a:t>
            </a:r>
            <a:r>
              <a:rPr lang="de-DE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ngine</a:t>
            </a:r>
          </a:p>
        </p:txBody>
      </p:sp>
      <p:sp>
        <p:nvSpPr>
          <p:cNvPr id="7" name="AutoShape 2">
            <a:extLst>
              <a:ext uri="{FF2B5EF4-FFF2-40B4-BE49-F238E27FC236}">
                <a16:creationId xmlns:a16="http://schemas.microsoft.com/office/drawing/2014/main" id="{B58BEAF3-0E2A-ABD0-42EB-8354F41A4B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4035" y="288835"/>
            <a:ext cx="720725" cy="720725"/>
          </a:xfrm>
          <a:prstGeom prst="roundRect">
            <a:avLst>
              <a:gd name="adj" fmla="val 5921"/>
            </a:avLst>
          </a:prstGeom>
          <a:blipFill dpi="0" rotWithShape="0">
            <a:blip r:embed="rId2"/>
            <a:srcRect/>
            <a:stretch>
              <a:fillRect/>
            </a:stretch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796C3AEA-AC17-8571-2124-3529149DC302}"/>
              </a:ext>
            </a:extLst>
          </p:cNvPr>
          <p:cNvSpPr/>
          <p:nvPr/>
        </p:nvSpPr>
        <p:spPr>
          <a:xfrm rot="21423447">
            <a:off x="-104208" y="6220541"/>
            <a:ext cx="12403460" cy="98739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1C775BC8-783A-16AF-9F6E-3C169F1D1926}"/>
              </a:ext>
            </a:extLst>
          </p:cNvPr>
          <p:cNvGrpSpPr/>
          <p:nvPr/>
        </p:nvGrpSpPr>
        <p:grpSpPr>
          <a:xfrm>
            <a:off x="500986" y="1464701"/>
            <a:ext cx="9685077" cy="584775"/>
            <a:chOff x="500986" y="1464701"/>
            <a:chExt cx="9685077" cy="584775"/>
          </a:xfrm>
        </p:grpSpPr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DF006934-84D9-9F13-694A-913143912E30}"/>
                </a:ext>
              </a:extLst>
            </p:cNvPr>
            <p:cNvSpPr txBox="1"/>
            <p:nvPr/>
          </p:nvSpPr>
          <p:spPr>
            <a:xfrm>
              <a:off x="500986" y="1464701"/>
              <a:ext cx="9685077" cy="584775"/>
            </a:xfrm>
            <a:prstGeom prst="rect">
              <a:avLst/>
            </a:prstGeom>
            <a:noFill/>
            <a:ln w="12700" cmpd="dbl">
              <a:noFill/>
              <a:prstDash val="solid"/>
            </a:ln>
          </p:spPr>
          <p:txBody>
            <a:bodyPr wrap="square" rtlCol="0" anchor="b">
              <a:spAutoFit/>
            </a:bodyPr>
            <a:lstStyle/>
            <a:p>
              <a:r>
                <a:rPr lang="de-DE" sz="3200" b="1" dirty="0">
                  <a:latin typeface="Aptos7"/>
                </a:rPr>
                <a:t>Live-Demo</a:t>
              </a:r>
              <a:endParaRPr lang="de-DE" b="1" dirty="0">
                <a:latin typeface="Aptos7"/>
              </a:endParaRPr>
            </a:p>
          </p:txBody>
        </p:sp>
        <p:cxnSp>
          <p:nvCxnSpPr>
            <p:cNvPr id="18" name="Gerader Verbinder 17">
              <a:extLst>
                <a:ext uri="{FF2B5EF4-FFF2-40B4-BE49-F238E27FC236}">
                  <a16:creationId xmlns:a16="http://schemas.microsoft.com/office/drawing/2014/main" id="{AC47C43F-D24E-FD54-8EF2-8460A3080E64}"/>
                </a:ext>
              </a:extLst>
            </p:cNvPr>
            <p:cNvCxnSpPr/>
            <p:nvPr/>
          </p:nvCxnSpPr>
          <p:spPr>
            <a:xfrm>
              <a:off x="590550" y="1935176"/>
              <a:ext cx="9505950" cy="0"/>
            </a:xfrm>
            <a:prstGeom prst="line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Foliennummernplatzhalter 22">
            <a:extLst>
              <a:ext uri="{FF2B5EF4-FFF2-40B4-BE49-F238E27FC236}">
                <a16:creationId xmlns:a16="http://schemas.microsoft.com/office/drawing/2014/main" id="{0A84C1F3-6736-4543-69D1-6155338B87C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61DEA96-3355-4090-803C-3A5A3CE7126E}" type="slidenum">
              <a:rPr lang="de-DE" sz="1800" smtClean="0">
                <a:latin typeface="Aptos7"/>
              </a:rPr>
              <a:t>8</a:t>
            </a:fld>
            <a:endParaRPr lang="de-DE" sz="1800">
              <a:latin typeface="Aptos7"/>
            </a:endParaRP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EEDD6C19-E3FE-8A33-607E-018881BE40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5421" y="2272141"/>
            <a:ext cx="3121158" cy="312115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5822489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4C7DCE33-1FEB-13A0-1612-1B38A9A49078}"/>
              </a:ext>
            </a:extLst>
          </p:cNvPr>
          <p:cNvSpPr/>
          <p:nvPr/>
        </p:nvSpPr>
        <p:spPr>
          <a:xfrm rot="21423447">
            <a:off x="-127133" y="-571297"/>
            <a:ext cx="12345131" cy="172026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ED15BF65-B375-F71A-2EDC-84788B2C1B5F}"/>
              </a:ext>
            </a:extLst>
          </p:cNvPr>
          <p:cNvSpPr txBox="1"/>
          <p:nvPr/>
        </p:nvSpPr>
        <p:spPr>
          <a:xfrm>
            <a:off x="1259334" y="187532"/>
            <a:ext cx="38972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b="1" dirty="0" err="1">
                <a:latin typeface="Aptos7"/>
              </a:rPr>
              <a:t>CrInGE</a:t>
            </a:r>
            <a:endParaRPr lang="de-DE" sz="2800" b="1" dirty="0">
              <a:latin typeface="Aptos7"/>
            </a:endParaRPr>
          </a:p>
          <a:p>
            <a:r>
              <a:rPr lang="de-DE" u="sng" err="1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C</a:t>
            </a:r>
            <a:r>
              <a:rPr lang="de-D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ompute</a:t>
            </a:r>
            <a:r>
              <a:rPr lang="de-DE" u="sng" err="1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r</a:t>
            </a:r>
            <a:r>
              <a:rPr lang="de-D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ized</a:t>
            </a:r>
            <a:r>
              <a: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 </a:t>
            </a:r>
            <a:r>
              <a:rPr lang="de-DE" u="sng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In</a:t>
            </a:r>
            <a:r>
              <a: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tegrated </a:t>
            </a:r>
            <a:r>
              <a:rPr lang="de-DE" u="sng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G</a:t>
            </a:r>
            <a:r>
              <a: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ame </a:t>
            </a:r>
            <a:r>
              <a:rPr lang="de-DE" u="sng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E</a:t>
            </a:r>
            <a:r>
              <a: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ngine</a:t>
            </a:r>
          </a:p>
        </p:txBody>
      </p:sp>
      <p:sp>
        <p:nvSpPr>
          <p:cNvPr id="7" name="AutoShape 2">
            <a:extLst>
              <a:ext uri="{FF2B5EF4-FFF2-40B4-BE49-F238E27FC236}">
                <a16:creationId xmlns:a16="http://schemas.microsoft.com/office/drawing/2014/main" id="{B58BEAF3-0E2A-ABD0-42EB-8354F41A4B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4035" y="288835"/>
            <a:ext cx="720725" cy="720725"/>
          </a:xfrm>
          <a:prstGeom prst="roundRect">
            <a:avLst>
              <a:gd name="adj" fmla="val 5921"/>
            </a:avLst>
          </a:prstGeom>
          <a:blipFill dpi="0" rotWithShape="0">
            <a:blip r:embed="rId3"/>
            <a:srcRect/>
            <a:stretch>
              <a:fillRect/>
            </a:stretch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796C3AEA-AC17-8571-2124-3529149DC302}"/>
              </a:ext>
            </a:extLst>
          </p:cNvPr>
          <p:cNvSpPr/>
          <p:nvPr/>
        </p:nvSpPr>
        <p:spPr>
          <a:xfrm rot="21423447">
            <a:off x="-104208" y="6220541"/>
            <a:ext cx="12403460" cy="98739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1C775BC8-783A-16AF-9F6E-3C169F1D1926}"/>
              </a:ext>
            </a:extLst>
          </p:cNvPr>
          <p:cNvGrpSpPr/>
          <p:nvPr/>
        </p:nvGrpSpPr>
        <p:grpSpPr>
          <a:xfrm>
            <a:off x="500986" y="1464701"/>
            <a:ext cx="9685077" cy="584775"/>
            <a:chOff x="500986" y="1464701"/>
            <a:chExt cx="9685077" cy="584775"/>
          </a:xfrm>
        </p:grpSpPr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DF006934-84D9-9F13-694A-913143912E30}"/>
                </a:ext>
              </a:extLst>
            </p:cNvPr>
            <p:cNvSpPr txBox="1"/>
            <p:nvPr/>
          </p:nvSpPr>
          <p:spPr>
            <a:xfrm>
              <a:off x="500986" y="1464701"/>
              <a:ext cx="9685077" cy="584775"/>
            </a:xfrm>
            <a:prstGeom prst="rect">
              <a:avLst/>
            </a:prstGeom>
            <a:noFill/>
            <a:ln w="12700" cmpd="dbl">
              <a:noFill/>
              <a:prstDash val="solid"/>
            </a:ln>
          </p:spPr>
          <p:txBody>
            <a:bodyPr wrap="square" rtlCol="0" anchor="b">
              <a:spAutoFit/>
            </a:bodyPr>
            <a:lstStyle/>
            <a:p>
              <a:r>
                <a:rPr lang="de-DE" sz="3200" b="1" dirty="0">
                  <a:latin typeface="Aptos7"/>
                </a:rPr>
                <a:t>Fakten und gewonnene Erkenntnisse</a:t>
              </a:r>
              <a:endParaRPr lang="de-DE" b="1" dirty="0">
                <a:latin typeface="Aptos7"/>
              </a:endParaRPr>
            </a:p>
          </p:txBody>
        </p:sp>
        <p:cxnSp>
          <p:nvCxnSpPr>
            <p:cNvPr id="18" name="Gerader Verbinder 17">
              <a:extLst>
                <a:ext uri="{FF2B5EF4-FFF2-40B4-BE49-F238E27FC236}">
                  <a16:creationId xmlns:a16="http://schemas.microsoft.com/office/drawing/2014/main" id="{AC47C43F-D24E-FD54-8EF2-8460A3080E64}"/>
                </a:ext>
              </a:extLst>
            </p:cNvPr>
            <p:cNvCxnSpPr/>
            <p:nvPr/>
          </p:nvCxnSpPr>
          <p:spPr>
            <a:xfrm>
              <a:off x="590550" y="1935176"/>
              <a:ext cx="9505950" cy="0"/>
            </a:xfrm>
            <a:prstGeom prst="line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feld 21">
            <a:extLst>
              <a:ext uri="{FF2B5EF4-FFF2-40B4-BE49-F238E27FC236}">
                <a16:creationId xmlns:a16="http://schemas.microsoft.com/office/drawing/2014/main" id="{6BDA0EF9-77A3-96AF-248B-C7532D16CA84}"/>
              </a:ext>
            </a:extLst>
          </p:cNvPr>
          <p:cNvSpPr txBox="1"/>
          <p:nvPr/>
        </p:nvSpPr>
        <p:spPr>
          <a:xfrm>
            <a:off x="500986" y="2154469"/>
            <a:ext cx="96850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>
                <a:latin typeface="Aptos7"/>
              </a:rPr>
              <a:t>TODO</a:t>
            </a:r>
          </a:p>
        </p:txBody>
      </p:sp>
      <p:sp>
        <p:nvSpPr>
          <p:cNvPr id="23" name="Foliennummernplatzhalter 22">
            <a:extLst>
              <a:ext uri="{FF2B5EF4-FFF2-40B4-BE49-F238E27FC236}">
                <a16:creationId xmlns:a16="http://schemas.microsoft.com/office/drawing/2014/main" id="{0A84C1F3-6736-4543-69D1-6155338B87C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61DEA96-3355-4090-803C-3A5A3CE7126E}" type="slidenum">
              <a:rPr lang="de-DE" sz="1800" smtClean="0">
                <a:latin typeface="Aptos7"/>
              </a:rPr>
              <a:t>9</a:t>
            </a:fld>
            <a:endParaRPr lang="de-DE" sz="1800" dirty="0">
              <a:latin typeface="Aptos7"/>
            </a:endParaRPr>
          </a:p>
        </p:txBody>
      </p:sp>
    </p:spTree>
    <p:extLst>
      <p:ext uri="{BB962C8B-B14F-4D97-AF65-F5344CB8AC3E}">
        <p14:creationId xmlns:p14="http://schemas.microsoft.com/office/powerpoint/2010/main" val="11592372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221</Words>
  <Application>Microsoft Office PowerPoint</Application>
  <PresentationFormat>Breitbild</PresentationFormat>
  <Paragraphs>77</Paragraphs>
  <Slides>12</Slides>
  <Notes>4</Notes>
  <HiddenSlides>1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12</vt:i4>
      </vt:variant>
    </vt:vector>
  </HeadingPairs>
  <TitlesOfParts>
    <vt:vector size="19" baseType="lpstr">
      <vt:lpstr>-apple-system</vt:lpstr>
      <vt:lpstr>Aptos</vt:lpstr>
      <vt:lpstr>Aptos7</vt:lpstr>
      <vt:lpstr>Arial</vt:lpstr>
      <vt:lpstr>Calibri</vt:lpstr>
      <vt:lpstr>Calibri Light</vt:lpstr>
      <vt:lpstr>Office</vt:lpstr>
      <vt:lpstr>CRINGE  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Solfronk, Felix (DI PA SW DH APOI)</dc:creator>
  <cp:lastModifiedBy>Christian Stein</cp:lastModifiedBy>
  <cp:revision>7</cp:revision>
  <dcterms:created xsi:type="dcterms:W3CDTF">2023-12-12T12:54:33Z</dcterms:created>
  <dcterms:modified xsi:type="dcterms:W3CDTF">2024-06-13T09:21:39Z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9d258917-277f-42cd-a3cd-14c4e9ee58bc_Enabled">
    <vt:lpwstr>true</vt:lpwstr>
  </property>
  <property fmtid="{D5CDD505-2E9C-101B-9397-08002B2CF9AE}" pid="3" name="MSIP_Label_9d258917-277f-42cd-a3cd-14c4e9ee58bc_SetDate">
    <vt:lpwstr>2023-12-12T13:10:58Z</vt:lpwstr>
  </property>
  <property fmtid="{D5CDD505-2E9C-101B-9397-08002B2CF9AE}" pid="4" name="MSIP_Label_9d258917-277f-42cd-a3cd-14c4e9ee58bc_Method">
    <vt:lpwstr>Standard</vt:lpwstr>
  </property>
  <property fmtid="{D5CDD505-2E9C-101B-9397-08002B2CF9AE}" pid="5" name="MSIP_Label_9d258917-277f-42cd-a3cd-14c4e9ee58bc_Name">
    <vt:lpwstr>restricted</vt:lpwstr>
  </property>
  <property fmtid="{D5CDD505-2E9C-101B-9397-08002B2CF9AE}" pid="6" name="MSIP_Label_9d258917-277f-42cd-a3cd-14c4e9ee58bc_SiteId">
    <vt:lpwstr>38ae3bcd-9579-4fd4-adda-b42e1495d55a</vt:lpwstr>
  </property>
  <property fmtid="{D5CDD505-2E9C-101B-9397-08002B2CF9AE}" pid="7" name="MSIP_Label_9d258917-277f-42cd-a3cd-14c4e9ee58bc_ActionId">
    <vt:lpwstr>e0f3d6e7-f2ae-47d7-812e-9c28362e6401</vt:lpwstr>
  </property>
  <property fmtid="{D5CDD505-2E9C-101B-9397-08002B2CF9AE}" pid="8" name="MSIP_Label_9d258917-277f-42cd-a3cd-14c4e9ee58bc_ContentBits">
    <vt:lpwstr>0</vt:lpwstr>
  </property>
</Properties>
</file>